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1B1B2F-0C3B-44CD-9FBC-EF1E8DA4A5F2}" v="15" dt="2025-04-15T15:50:49.1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489D17-2991-425B-B299-519AB3FF939F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FB7DCC51-FA3A-4D0C-8929-6B404AE4C483}">
      <dgm:prSet/>
      <dgm:spPr/>
      <dgm:t>
        <a:bodyPr/>
        <a:lstStyle/>
        <a:p>
          <a:r>
            <a:rPr lang="en-US"/>
            <a:t>✔️ Extract year and month from order_date</a:t>
          </a:r>
        </a:p>
      </dgm:t>
    </dgm:pt>
    <dgm:pt modelId="{7CD3351A-7184-4F82-9535-7BF1DAB97A78}" type="parTrans" cxnId="{627192BD-1660-409F-89E5-DB14833530E7}">
      <dgm:prSet/>
      <dgm:spPr/>
      <dgm:t>
        <a:bodyPr/>
        <a:lstStyle/>
        <a:p>
          <a:endParaRPr lang="en-US"/>
        </a:p>
      </dgm:t>
    </dgm:pt>
    <dgm:pt modelId="{78BDAA9B-7940-469C-BDA2-C73571E369DC}" type="sibTrans" cxnId="{627192BD-1660-409F-89E5-DB14833530E7}">
      <dgm:prSet/>
      <dgm:spPr/>
      <dgm:t>
        <a:bodyPr/>
        <a:lstStyle/>
        <a:p>
          <a:endParaRPr lang="en-US"/>
        </a:p>
      </dgm:t>
    </dgm:pt>
    <dgm:pt modelId="{FA73A810-0AB1-4595-9854-E85AE3C4915C}">
      <dgm:prSet/>
      <dgm:spPr/>
      <dgm:t>
        <a:bodyPr/>
        <a:lstStyle/>
        <a:p>
          <a:r>
            <a:rPr lang="en-US"/>
            <a:t>✔️ Group by year and month</a:t>
          </a:r>
        </a:p>
      </dgm:t>
    </dgm:pt>
    <dgm:pt modelId="{BFD23C68-A58B-46D9-831E-CE48527949D7}" type="parTrans" cxnId="{89EF2532-1061-45F2-BF0D-355229B757E2}">
      <dgm:prSet/>
      <dgm:spPr/>
      <dgm:t>
        <a:bodyPr/>
        <a:lstStyle/>
        <a:p>
          <a:endParaRPr lang="en-US"/>
        </a:p>
      </dgm:t>
    </dgm:pt>
    <dgm:pt modelId="{4ADD1FB2-6883-4DEE-B670-3C06DB5E7E96}" type="sibTrans" cxnId="{89EF2532-1061-45F2-BF0D-355229B757E2}">
      <dgm:prSet/>
      <dgm:spPr/>
      <dgm:t>
        <a:bodyPr/>
        <a:lstStyle/>
        <a:p>
          <a:endParaRPr lang="en-US"/>
        </a:p>
      </dgm:t>
    </dgm:pt>
    <dgm:pt modelId="{983847E9-ECDB-49DC-B6DD-438826E09021}">
      <dgm:prSet/>
      <dgm:spPr/>
      <dgm:t>
        <a:bodyPr/>
        <a:lstStyle/>
        <a:p>
          <a:r>
            <a:rPr lang="en-US"/>
            <a:t>✔️ Aggregate revenue (SUM) and order volume (COUNT DISTINCT)</a:t>
          </a:r>
        </a:p>
      </dgm:t>
    </dgm:pt>
    <dgm:pt modelId="{8500695E-A86B-46AD-81A8-387BEBB2ACEA}" type="parTrans" cxnId="{181D9289-F919-42E5-B0DF-1BDAFB3DC484}">
      <dgm:prSet/>
      <dgm:spPr/>
      <dgm:t>
        <a:bodyPr/>
        <a:lstStyle/>
        <a:p>
          <a:endParaRPr lang="en-US"/>
        </a:p>
      </dgm:t>
    </dgm:pt>
    <dgm:pt modelId="{8191B0FA-5BCD-4A8B-BA3C-EDEB1D9C5A9E}" type="sibTrans" cxnId="{181D9289-F919-42E5-B0DF-1BDAFB3DC484}">
      <dgm:prSet/>
      <dgm:spPr/>
      <dgm:t>
        <a:bodyPr/>
        <a:lstStyle/>
        <a:p>
          <a:endParaRPr lang="en-US"/>
        </a:p>
      </dgm:t>
    </dgm:pt>
    <dgm:pt modelId="{1EBB32A5-F0DB-49A7-AA91-F0958FAD5C9A}">
      <dgm:prSet/>
      <dgm:spPr/>
      <dgm:t>
        <a:bodyPr/>
        <a:lstStyle/>
        <a:p>
          <a:r>
            <a:rPr lang="en-US"/>
            <a:t>✔️ Sort by year and month (ORDER BY)</a:t>
          </a:r>
        </a:p>
      </dgm:t>
    </dgm:pt>
    <dgm:pt modelId="{1DA320D8-AC33-475F-B0A4-0240C57CA0CB}" type="parTrans" cxnId="{34CA8A05-52C9-4F37-B432-8C8FBAD1ABEB}">
      <dgm:prSet/>
      <dgm:spPr/>
      <dgm:t>
        <a:bodyPr/>
        <a:lstStyle/>
        <a:p>
          <a:endParaRPr lang="en-US"/>
        </a:p>
      </dgm:t>
    </dgm:pt>
    <dgm:pt modelId="{D125F675-9580-404E-855C-20CA34FF6AD9}" type="sibTrans" cxnId="{34CA8A05-52C9-4F37-B432-8C8FBAD1ABEB}">
      <dgm:prSet/>
      <dgm:spPr/>
      <dgm:t>
        <a:bodyPr/>
        <a:lstStyle/>
        <a:p>
          <a:endParaRPr lang="en-US"/>
        </a:p>
      </dgm:t>
    </dgm:pt>
    <dgm:pt modelId="{B489B797-65A6-4D0A-AE16-AE725698050C}">
      <dgm:prSet/>
      <dgm:spPr/>
      <dgm:t>
        <a:bodyPr/>
        <a:lstStyle/>
        <a:p>
          <a:r>
            <a:rPr lang="en-US"/>
            <a:t>✔️ Optional: Filter for specific time periods</a:t>
          </a:r>
        </a:p>
      </dgm:t>
    </dgm:pt>
    <dgm:pt modelId="{98FCB99A-721F-4E0B-9B7E-5C53FE1BC004}" type="parTrans" cxnId="{3913DAD2-C182-4881-B1A9-9115079AD465}">
      <dgm:prSet/>
      <dgm:spPr/>
      <dgm:t>
        <a:bodyPr/>
        <a:lstStyle/>
        <a:p>
          <a:endParaRPr lang="en-US"/>
        </a:p>
      </dgm:t>
    </dgm:pt>
    <dgm:pt modelId="{73CE1085-6562-4B0C-BD7A-D1A2C334E697}" type="sibTrans" cxnId="{3913DAD2-C182-4881-B1A9-9115079AD465}">
      <dgm:prSet/>
      <dgm:spPr/>
      <dgm:t>
        <a:bodyPr/>
        <a:lstStyle/>
        <a:p>
          <a:endParaRPr lang="en-US"/>
        </a:p>
      </dgm:t>
    </dgm:pt>
    <dgm:pt modelId="{E3D1EDDE-C64A-43D7-9056-8CCD09543765}" type="pres">
      <dgm:prSet presAssocID="{35489D17-2991-425B-B299-519AB3FF939F}" presName="root" presStyleCnt="0">
        <dgm:presLayoutVars>
          <dgm:dir/>
          <dgm:resizeHandles val="exact"/>
        </dgm:presLayoutVars>
      </dgm:prSet>
      <dgm:spPr/>
    </dgm:pt>
    <dgm:pt modelId="{CA5843A7-6338-45C7-B39C-0BCB906784BC}" type="pres">
      <dgm:prSet presAssocID="{35489D17-2991-425B-B299-519AB3FF939F}" presName="container" presStyleCnt="0">
        <dgm:presLayoutVars>
          <dgm:dir/>
          <dgm:resizeHandles val="exact"/>
        </dgm:presLayoutVars>
      </dgm:prSet>
      <dgm:spPr/>
    </dgm:pt>
    <dgm:pt modelId="{AACBADFB-1524-4D85-9290-BEF91935010C}" type="pres">
      <dgm:prSet presAssocID="{FB7DCC51-FA3A-4D0C-8929-6B404AE4C483}" presName="compNode" presStyleCnt="0"/>
      <dgm:spPr/>
    </dgm:pt>
    <dgm:pt modelId="{3A3A4260-C1D6-4C98-8179-7F0CA78E6344}" type="pres">
      <dgm:prSet presAssocID="{FB7DCC51-FA3A-4D0C-8929-6B404AE4C483}" presName="iconBgRect" presStyleLbl="bgShp" presStyleIdx="0" presStyleCnt="5"/>
      <dgm:spPr/>
    </dgm:pt>
    <dgm:pt modelId="{499D955C-9B46-4CD5-BEB4-F172970E0308}" type="pres">
      <dgm:prSet presAssocID="{FB7DCC51-FA3A-4D0C-8929-6B404AE4C48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ip Calendar"/>
        </a:ext>
      </dgm:extLst>
    </dgm:pt>
    <dgm:pt modelId="{A3B46C21-681C-42BD-A872-E6D833AB3F06}" type="pres">
      <dgm:prSet presAssocID="{FB7DCC51-FA3A-4D0C-8929-6B404AE4C483}" presName="spaceRect" presStyleCnt="0"/>
      <dgm:spPr/>
    </dgm:pt>
    <dgm:pt modelId="{993EED89-40B2-4B53-9ACF-F7E00305FEC5}" type="pres">
      <dgm:prSet presAssocID="{FB7DCC51-FA3A-4D0C-8929-6B404AE4C483}" presName="textRect" presStyleLbl="revTx" presStyleIdx="0" presStyleCnt="5">
        <dgm:presLayoutVars>
          <dgm:chMax val="1"/>
          <dgm:chPref val="1"/>
        </dgm:presLayoutVars>
      </dgm:prSet>
      <dgm:spPr/>
    </dgm:pt>
    <dgm:pt modelId="{76BD2A3E-3357-4E1B-8049-4A4D6EE8FAFF}" type="pres">
      <dgm:prSet presAssocID="{78BDAA9B-7940-469C-BDA2-C73571E369DC}" presName="sibTrans" presStyleLbl="sibTrans2D1" presStyleIdx="0" presStyleCnt="0"/>
      <dgm:spPr/>
    </dgm:pt>
    <dgm:pt modelId="{A86FB3F4-F2D2-4B14-9E24-88FE15AC7F9A}" type="pres">
      <dgm:prSet presAssocID="{FA73A810-0AB1-4595-9854-E85AE3C4915C}" presName="compNode" presStyleCnt="0"/>
      <dgm:spPr/>
    </dgm:pt>
    <dgm:pt modelId="{92FA19E7-9D08-42A2-9907-806F458425F7}" type="pres">
      <dgm:prSet presAssocID="{FA73A810-0AB1-4595-9854-E85AE3C4915C}" presName="iconBgRect" presStyleLbl="bgShp" presStyleIdx="1" presStyleCnt="5"/>
      <dgm:spPr/>
    </dgm:pt>
    <dgm:pt modelId="{958E086D-554A-42C8-B56D-0E7C83E744E4}" type="pres">
      <dgm:prSet presAssocID="{FA73A810-0AB1-4595-9854-E85AE3C4915C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081110A8-B8FD-4672-8CE6-A082A3D94A9C}" type="pres">
      <dgm:prSet presAssocID="{FA73A810-0AB1-4595-9854-E85AE3C4915C}" presName="spaceRect" presStyleCnt="0"/>
      <dgm:spPr/>
    </dgm:pt>
    <dgm:pt modelId="{06A5F7A5-502F-4F78-B25E-8E477A430BB9}" type="pres">
      <dgm:prSet presAssocID="{FA73A810-0AB1-4595-9854-E85AE3C4915C}" presName="textRect" presStyleLbl="revTx" presStyleIdx="1" presStyleCnt="5">
        <dgm:presLayoutVars>
          <dgm:chMax val="1"/>
          <dgm:chPref val="1"/>
        </dgm:presLayoutVars>
      </dgm:prSet>
      <dgm:spPr/>
    </dgm:pt>
    <dgm:pt modelId="{C8143FC3-B9FB-4A11-ABFE-FD05CC2DE5E6}" type="pres">
      <dgm:prSet presAssocID="{4ADD1FB2-6883-4DEE-B670-3C06DB5E7E96}" presName="sibTrans" presStyleLbl="sibTrans2D1" presStyleIdx="0" presStyleCnt="0"/>
      <dgm:spPr/>
    </dgm:pt>
    <dgm:pt modelId="{B1FB64E0-9E0F-4E1B-B919-C808F6CF1EB9}" type="pres">
      <dgm:prSet presAssocID="{983847E9-ECDB-49DC-B6DD-438826E09021}" presName="compNode" presStyleCnt="0"/>
      <dgm:spPr/>
    </dgm:pt>
    <dgm:pt modelId="{0E2E84D8-80C2-4F73-B9D1-68FDFA7F1102}" type="pres">
      <dgm:prSet presAssocID="{983847E9-ECDB-49DC-B6DD-438826E09021}" presName="iconBgRect" presStyleLbl="bgShp" presStyleIdx="2" presStyleCnt="5"/>
      <dgm:spPr/>
    </dgm:pt>
    <dgm:pt modelId="{C6863CCA-C427-4283-94B3-A9A85F43A659}" type="pres">
      <dgm:prSet presAssocID="{983847E9-ECDB-49DC-B6DD-438826E09021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ED25997C-3720-4185-8E20-7CF5BE0EE375}" type="pres">
      <dgm:prSet presAssocID="{983847E9-ECDB-49DC-B6DD-438826E09021}" presName="spaceRect" presStyleCnt="0"/>
      <dgm:spPr/>
    </dgm:pt>
    <dgm:pt modelId="{8D0150BA-48BC-43C6-AECF-6C65BB29C494}" type="pres">
      <dgm:prSet presAssocID="{983847E9-ECDB-49DC-B6DD-438826E09021}" presName="textRect" presStyleLbl="revTx" presStyleIdx="2" presStyleCnt="5">
        <dgm:presLayoutVars>
          <dgm:chMax val="1"/>
          <dgm:chPref val="1"/>
        </dgm:presLayoutVars>
      </dgm:prSet>
      <dgm:spPr/>
    </dgm:pt>
    <dgm:pt modelId="{187314F2-AF79-4E2C-ADC2-1E5FE9A6A0E3}" type="pres">
      <dgm:prSet presAssocID="{8191B0FA-5BCD-4A8B-BA3C-EDEB1D9C5A9E}" presName="sibTrans" presStyleLbl="sibTrans2D1" presStyleIdx="0" presStyleCnt="0"/>
      <dgm:spPr/>
    </dgm:pt>
    <dgm:pt modelId="{1CEE9C53-3985-47DB-A37C-B8618096F693}" type="pres">
      <dgm:prSet presAssocID="{1EBB32A5-F0DB-49A7-AA91-F0958FAD5C9A}" presName="compNode" presStyleCnt="0"/>
      <dgm:spPr/>
    </dgm:pt>
    <dgm:pt modelId="{29BF78F2-C0C1-44AB-808F-BADB024EEAF5}" type="pres">
      <dgm:prSet presAssocID="{1EBB32A5-F0DB-49A7-AA91-F0958FAD5C9A}" presName="iconBgRect" presStyleLbl="bgShp" presStyleIdx="3" presStyleCnt="5"/>
      <dgm:spPr/>
    </dgm:pt>
    <dgm:pt modelId="{02FE5836-5D3D-4A6D-B8D8-D4FDBB53A2E0}" type="pres">
      <dgm:prSet presAssocID="{1EBB32A5-F0DB-49A7-AA91-F0958FAD5C9A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gon Dance"/>
        </a:ext>
      </dgm:extLst>
    </dgm:pt>
    <dgm:pt modelId="{09D172A5-FC00-4286-8E8C-A7A1BD7724C5}" type="pres">
      <dgm:prSet presAssocID="{1EBB32A5-F0DB-49A7-AA91-F0958FAD5C9A}" presName="spaceRect" presStyleCnt="0"/>
      <dgm:spPr/>
    </dgm:pt>
    <dgm:pt modelId="{945E6127-E87B-41C1-A2CC-48FFE863C623}" type="pres">
      <dgm:prSet presAssocID="{1EBB32A5-F0DB-49A7-AA91-F0958FAD5C9A}" presName="textRect" presStyleLbl="revTx" presStyleIdx="3" presStyleCnt="5">
        <dgm:presLayoutVars>
          <dgm:chMax val="1"/>
          <dgm:chPref val="1"/>
        </dgm:presLayoutVars>
      </dgm:prSet>
      <dgm:spPr/>
    </dgm:pt>
    <dgm:pt modelId="{867D1797-C913-4029-86DF-30B437F944B5}" type="pres">
      <dgm:prSet presAssocID="{D125F675-9580-404E-855C-20CA34FF6AD9}" presName="sibTrans" presStyleLbl="sibTrans2D1" presStyleIdx="0" presStyleCnt="0"/>
      <dgm:spPr/>
    </dgm:pt>
    <dgm:pt modelId="{BC2A9F6E-355A-4A01-B413-D1BCAB55A1AD}" type="pres">
      <dgm:prSet presAssocID="{B489B797-65A6-4D0A-AE16-AE725698050C}" presName="compNode" presStyleCnt="0"/>
      <dgm:spPr/>
    </dgm:pt>
    <dgm:pt modelId="{449728AF-7573-4D49-9305-23A294B395E6}" type="pres">
      <dgm:prSet presAssocID="{B489B797-65A6-4D0A-AE16-AE725698050C}" presName="iconBgRect" presStyleLbl="bgShp" presStyleIdx="4" presStyleCnt="5"/>
      <dgm:spPr/>
    </dgm:pt>
    <dgm:pt modelId="{892C4DAA-576D-4E95-B36E-02A5653C32A7}" type="pres">
      <dgm:prSet presAssocID="{B489B797-65A6-4D0A-AE16-AE725698050C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2F2B6929-6605-4750-89A1-20F46B9549C3}" type="pres">
      <dgm:prSet presAssocID="{B489B797-65A6-4D0A-AE16-AE725698050C}" presName="spaceRect" presStyleCnt="0"/>
      <dgm:spPr/>
    </dgm:pt>
    <dgm:pt modelId="{4F59C37D-FAFC-4397-AE53-E379621B012A}" type="pres">
      <dgm:prSet presAssocID="{B489B797-65A6-4D0A-AE16-AE725698050C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34CA8A05-52C9-4F37-B432-8C8FBAD1ABEB}" srcId="{35489D17-2991-425B-B299-519AB3FF939F}" destId="{1EBB32A5-F0DB-49A7-AA91-F0958FAD5C9A}" srcOrd="3" destOrd="0" parTransId="{1DA320D8-AC33-475F-B0A4-0240C57CA0CB}" sibTransId="{D125F675-9580-404E-855C-20CA34FF6AD9}"/>
    <dgm:cxn modelId="{4A3F711C-55D1-4AC5-8453-A576B6739C12}" type="presOf" srcId="{FB7DCC51-FA3A-4D0C-8929-6B404AE4C483}" destId="{993EED89-40B2-4B53-9ACF-F7E00305FEC5}" srcOrd="0" destOrd="0" presId="urn:microsoft.com/office/officeart/2018/2/layout/IconCircleList"/>
    <dgm:cxn modelId="{AF7B0C2A-2BF9-4DDF-B942-5CCDFA39EC43}" type="presOf" srcId="{983847E9-ECDB-49DC-B6DD-438826E09021}" destId="{8D0150BA-48BC-43C6-AECF-6C65BB29C494}" srcOrd="0" destOrd="0" presId="urn:microsoft.com/office/officeart/2018/2/layout/IconCircleList"/>
    <dgm:cxn modelId="{89EF2532-1061-45F2-BF0D-355229B757E2}" srcId="{35489D17-2991-425B-B299-519AB3FF939F}" destId="{FA73A810-0AB1-4595-9854-E85AE3C4915C}" srcOrd="1" destOrd="0" parTransId="{BFD23C68-A58B-46D9-831E-CE48527949D7}" sibTransId="{4ADD1FB2-6883-4DEE-B670-3C06DB5E7E96}"/>
    <dgm:cxn modelId="{D5415032-F56D-4A33-B51A-746DD4FF671E}" type="presOf" srcId="{1EBB32A5-F0DB-49A7-AA91-F0958FAD5C9A}" destId="{945E6127-E87B-41C1-A2CC-48FFE863C623}" srcOrd="0" destOrd="0" presId="urn:microsoft.com/office/officeart/2018/2/layout/IconCircleList"/>
    <dgm:cxn modelId="{3CD9D944-DD20-4344-AEA6-F1DD6CB82037}" type="presOf" srcId="{FA73A810-0AB1-4595-9854-E85AE3C4915C}" destId="{06A5F7A5-502F-4F78-B25E-8E477A430BB9}" srcOrd="0" destOrd="0" presId="urn:microsoft.com/office/officeart/2018/2/layout/IconCircleList"/>
    <dgm:cxn modelId="{D83EEE4B-36E4-49DF-9D93-DCDF02923F90}" type="presOf" srcId="{78BDAA9B-7940-469C-BDA2-C73571E369DC}" destId="{76BD2A3E-3357-4E1B-8049-4A4D6EE8FAFF}" srcOrd="0" destOrd="0" presId="urn:microsoft.com/office/officeart/2018/2/layout/IconCircleList"/>
    <dgm:cxn modelId="{C6A1DA86-8B0E-4670-BD1D-8E2FAE1399D5}" type="presOf" srcId="{35489D17-2991-425B-B299-519AB3FF939F}" destId="{E3D1EDDE-C64A-43D7-9056-8CCD09543765}" srcOrd="0" destOrd="0" presId="urn:microsoft.com/office/officeart/2018/2/layout/IconCircleList"/>
    <dgm:cxn modelId="{181D9289-F919-42E5-B0DF-1BDAFB3DC484}" srcId="{35489D17-2991-425B-B299-519AB3FF939F}" destId="{983847E9-ECDB-49DC-B6DD-438826E09021}" srcOrd="2" destOrd="0" parTransId="{8500695E-A86B-46AD-81A8-387BEBB2ACEA}" sibTransId="{8191B0FA-5BCD-4A8B-BA3C-EDEB1D9C5A9E}"/>
    <dgm:cxn modelId="{84E88D94-2CBF-423B-A8B1-E06B21ACA288}" type="presOf" srcId="{B489B797-65A6-4D0A-AE16-AE725698050C}" destId="{4F59C37D-FAFC-4397-AE53-E379621B012A}" srcOrd="0" destOrd="0" presId="urn:microsoft.com/office/officeart/2018/2/layout/IconCircleList"/>
    <dgm:cxn modelId="{627192BD-1660-409F-89E5-DB14833530E7}" srcId="{35489D17-2991-425B-B299-519AB3FF939F}" destId="{FB7DCC51-FA3A-4D0C-8929-6B404AE4C483}" srcOrd="0" destOrd="0" parTransId="{7CD3351A-7184-4F82-9535-7BF1DAB97A78}" sibTransId="{78BDAA9B-7940-469C-BDA2-C73571E369DC}"/>
    <dgm:cxn modelId="{3913DAD2-C182-4881-B1A9-9115079AD465}" srcId="{35489D17-2991-425B-B299-519AB3FF939F}" destId="{B489B797-65A6-4D0A-AE16-AE725698050C}" srcOrd="4" destOrd="0" parTransId="{98FCB99A-721F-4E0B-9B7E-5C53FE1BC004}" sibTransId="{73CE1085-6562-4B0C-BD7A-D1A2C334E697}"/>
    <dgm:cxn modelId="{6E641EEB-0698-4611-8707-88690C7D6279}" type="presOf" srcId="{4ADD1FB2-6883-4DEE-B670-3C06DB5E7E96}" destId="{C8143FC3-B9FB-4A11-ABFE-FD05CC2DE5E6}" srcOrd="0" destOrd="0" presId="urn:microsoft.com/office/officeart/2018/2/layout/IconCircleList"/>
    <dgm:cxn modelId="{7A1FE5EB-32D5-4CA0-9369-A959E5F6B11B}" type="presOf" srcId="{D125F675-9580-404E-855C-20CA34FF6AD9}" destId="{867D1797-C913-4029-86DF-30B437F944B5}" srcOrd="0" destOrd="0" presId="urn:microsoft.com/office/officeart/2018/2/layout/IconCircleList"/>
    <dgm:cxn modelId="{CAC3E2FB-F949-4C6B-A5BD-3E41B4861717}" type="presOf" srcId="{8191B0FA-5BCD-4A8B-BA3C-EDEB1D9C5A9E}" destId="{187314F2-AF79-4E2C-ADC2-1E5FE9A6A0E3}" srcOrd="0" destOrd="0" presId="urn:microsoft.com/office/officeart/2018/2/layout/IconCircleList"/>
    <dgm:cxn modelId="{75EC3B70-B766-43A3-A109-EDC3068B7011}" type="presParOf" srcId="{E3D1EDDE-C64A-43D7-9056-8CCD09543765}" destId="{CA5843A7-6338-45C7-B39C-0BCB906784BC}" srcOrd="0" destOrd="0" presId="urn:microsoft.com/office/officeart/2018/2/layout/IconCircleList"/>
    <dgm:cxn modelId="{C59AA0EB-E5F1-4CE3-963F-0B73B298D533}" type="presParOf" srcId="{CA5843A7-6338-45C7-B39C-0BCB906784BC}" destId="{AACBADFB-1524-4D85-9290-BEF91935010C}" srcOrd="0" destOrd="0" presId="urn:microsoft.com/office/officeart/2018/2/layout/IconCircleList"/>
    <dgm:cxn modelId="{5E09EBD7-BD50-45C1-B546-3A3024CF9BE2}" type="presParOf" srcId="{AACBADFB-1524-4D85-9290-BEF91935010C}" destId="{3A3A4260-C1D6-4C98-8179-7F0CA78E6344}" srcOrd="0" destOrd="0" presId="urn:microsoft.com/office/officeart/2018/2/layout/IconCircleList"/>
    <dgm:cxn modelId="{D951ABE5-80DA-47AC-974E-6F13E3744F09}" type="presParOf" srcId="{AACBADFB-1524-4D85-9290-BEF91935010C}" destId="{499D955C-9B46-4CD5-BEB4-F172970E0308}" srcOrd="1" destOrd="0" presId="urn:microsoft.com/office/officeart/2018/2/layout/IconCircleList"/>
    <dgm:cxn modelId="{0E033DFE-7E27-4A7B-8FB5-20BEC0508F76}" type="presParOf" srcId="{AACBADFB-1524-4D85-9290-BEF91935010C}" destId="{A3B46C21-681C-42BD-A872-E6D833AB3F06}" srcOrd="2" destOrd="0" presId="urn:microsoft.com/office/officeart/2018/2/layout/IconCircleList"/>
    <dgm:cxn modelId="{84D9AC38-FA95-4B99-8DF8-85299F27AA6D}" type="presParOf" srcId="{AACBADFB-1524-4D85-9290-BEF91935010C}" destId="{993EED89-40B2-4B53-9ACF-F7E00305FEC5}" srcOrd="3" destOrd="0" presId="urn:microsoft.com/office/officeart/2018/2/layout/IconCircleList"/>
    <dgm:cxn modelId="{3C55744B-1111-4B31-898F-1A65FA58F5DF}" type="presParOf" srcId="{CA5843A7-6338-45C7-B39C-0BCB906784BC}" destId="{76BD2A3E-3357-4E1B-8049-4A4D6EE8FAFF}" srcOrd="1" destOrd="0" presId="urn:microsoft.com/office/officeart/2018/2/layout/IconCircleList"/>
    <dgm:cxn modelId="{1EF346CB-A1B6-435D-B130-1CA50E35E134}" type="presParOf" srcId="{CA5843A7-6338-45C7-B39C-0BCB906784BC}" destId="{A86FB3F4-F2D2-4B14-9E24-88FE15AC7F9A}" srcOrd="2" destOrd="0" presId="urn:microsoft.com/office/officeart/2018/2/layout/IconCircleList"/>
    <dgm:cxn modelId="{139CDD40-65CD-4DA1-A3C3-0AE04A4A3A25}" type="presParOf" srcId="{A86FB3F4-F2D2-4B14-9E24-88FE15AC7F9A}" destId="{92FA19E7-9D08-42A2-9907-806F458425F7}" srcOrd="0" destOrd="0" presId="urn:microsoft.com/office/officeart/2018/2/layout/IconCircleList"/>
    <dgm:cxn modelId="{49134FDD-570C-4F4F-8041-79515C9151D2}" type="presParOf" srcId="{A86FB3F4-F2D2-4B14-9E24-88FE15AC7F9A}" destId="{958E086D-554A-42C8-B56D-0E7C83E744E4}" srcOrd="1" destOrd="0" presId="urn:microsoft.com/office/officeart/2018/2/layout/IconCircleList"/>
    <dgm:cxn modelId="{DF9F6FC7-9623-423C-8E4F-0CCCBD467243}" type="presParOf" srcId="{A86FB3F4-F2D2-4B14-9E24-88FE15AC7F9A}" destId="{081110A8-B8FD-4672-8CE6-A082A3D94A9C}" srcOrd="2" destOrd="0" presId="urn:microsoft.com/office/officeart/2018/2/layout/IconCircleList"/>
    <dgm:cxn modelId="{46721E24-42F7-44DB-8ACB-D20CBB0C4297}" type="presParOf" srcId="{A86FB3F4-F2D2-4B14-9E24-88FE15AC7F9A}" destId="{06A5F7A5-502F-4F78-B25E-8E477A430BB9}" srcOrd="3" destOrd="0" presId="urn:microsoft.com/office/officeart/2018/2/layout/IconCircleList"/>
    <dgm:cxn modelId="{CD4175D7-0373-46D1-8A96-AF9FD2DE0F4C}" type="presParOf" srcId="{CA5843A7-6338-45C7-B39C-0BCB906784BC}" destId="{C8143FC3-B9FB-4A11-ABFE-FD05CC2DE5E6}" srcOrd="3" destOrd="0" presId="urn:microsoft.com/office/officeart/2018/2/layout/IconCircleList"/>
    <dgm:cxn modelId="{5E363DCA-6955-4421-A880-BCAFB38AA076}" type="presParOf" srcId="{CA5843A7-6338-45C7-B39C-0BCB906784BC}" destId="{B1FB64E0-9E0F-4E1B-B919-C808F6CF1EB9}" srcOrd="4" destOrd="0" presId="urn:microsoft.com/office/officeart/2018/2/layout/IconCircleList"/>
    <dgm:cxn modelId="{5F97A2BF-6A5E-48FD-8E0B-DC1EDE132A0F}" type="presParOf" srcId="{B1FB64E0-9E0F-4E1B-B919-C808F6CF1EB9}" destId="{0E2E84D8-80C2-4F73-B9D1-68FDFA7F1102}" srcOrd="0" destOrd="0" presId="urn:microsoft.com/office/officeart/2018/2/layout/IconCircleList"/>
    <dgm:cxn modelId="{081D04A7-A00E-47B1-BDC2-D0977BEE3602}" type="presParOf" srcId="{B1FB64E0-9E0F-4E1B-B919-C808F6CF1EB9}" destId="{C6863CCA-C427-4283-94B3-A9A85F43A659}" srcOrd="1" destOrd="0" presId="urn:microsoft.com/office/officeart/2018/2/layout/IconCircleList"/>
    <dgm:cxn modelId="{11848A99-73A5-4A3D-9454-57E7100958F0}" type="presParOf" srcId="{B1FB64E0-9E0F-4E1B-B919-C808F6CF1EB9}" destId="{ED25997C-3720-4185-8E20-7CF5BE0EE375}" srcOrd="2" destOrd="0" presId="urn:microsoft.com/office/officeart/2018/2/layout/IconCircleList"/>
    <dgm:cxn modelId="{A75E15AB-4BE4-4C04-9C85-E0EABF9E514E}" type="presParOf" srcId="{B1FB64E0-9E0F-4E1B-B919-C808F6CF1EB9}" destId="{8D0150BA-48BC-43C6-AECF-6C65BB29C494}" srcOrd="3" destOrd="0" presId="urn:microsoft.com/office/officeart/2018/2/layout/IconCircleList"/>
    <dgm:cxn modelId="{CBBD6862-68F6-44F9-AD11-CC12F47CF29D}" type="presParOf" srcId="{CA5843A7-6338-45C7-B39C-0BCB906784BC}" destId="{187314F2-AF79-4E2C-ADC2-1E5FE9A6A0E3}" srcOrd="5" destOrd="0" presId="urn:microsoft.com/office/officeart/2018/2/layout/IconCircleList"/>
    <dgm:cxn modelId="{7D4DC57B-EE3F-48F8-8F14-6E8FBC5E00D1}" type="presParOf" srcId="{CA5843A7-6338-45C7-B39C-0BCB906784BC}" destId="{1CEE9C53-3985-47DB-A37C-B8618096F693}" srcOrd="6" destOrd="0" presId="urn:microsoft.com/office/officeart/2018/2/layout/IconCircleList"/>
    <dgm:cxn modelId="{E5129D84-D5DC-4A5B-9276-AF52236451C6}" type="presParOf" srcId="{1CEE9C53-3985-47DB-A37C-B8618096F693}" destId="{29BF78F2-C0C1-44AB-808F-BADB024EEAF5}" srcOrd="0" destOrd="0" presId="urn:microsoft.com/office/officeart/2018/2/layout/IconCircleList"/>
    <dgm:cxn modelId="{FCF0CADA-7C97-434F-9876-62EFD118925A}" type="presParOf" srcId="{1CEE9C53-3985-47DB-A37C-B8618096F693}" destId="{02FE5836-5D3D-4A6D-B8D8-D4FDBB53A2E0}" srcOrd="1" destOrd="0" presId="urn:microsoft.com/office/officeart/2018/2/layout/IconCircleList"/>
    <dgm:cxn modelId="{FDA7F951-54C0-49D0-AD5E-51A240B2FEB9}" type="presParOf" srcId="{1CEE9C53-3985-47DB-A37C-B8618096F693}" destId="{09D172A5-FC00-4286-8E8C-A7A1BD7724C5}" srcOrd="2" destOrd="0" presId="urn:microsoft.com/office/officeart/2018/2/layout/IconCircleList"/>
    <dgm:cxn modelId="{37CBC2CE-CB9A-41EC-BA29-18C8ED007FF5}" type="presParOf" srcId="{1CEE9C53-3985-47DB-A37C-B8618096F693}" destId="{945E6127-E87B-41C1-A2CC-48FFE863C623}" srcOrd="3" destOrd="0" presId="urn:microsoft.com/office/officeart/2018/2/layout/IconCircleList"/>
    <dgm:cxn modelId="{44375062-E4AF-47B4-A61C-8375CE291E33}" type="presParOf" srcId="{CA5843A7-6338-45C7-B39C-0BCB906784BC}" destId="{867D1797-C913-4029-86DF-30B437F944B5}" srcOrd="7" destOrd="0" presId="urn:microsoft.com/office/officeart/2018/2/layout/IconCircleList"/>
    <dgm:cxn modelId="{88AF0A97-96D6-49F3-8537-0F6DDB863621}" type="presParOf" srcId="{CA5843A7-6338-45C7-B39C-0BCB906784BC}" destId="{BC2A9F6E-355A-4A01-B413-D1BCAB55A1AD}" srcOrd="8" destOrd="0" presId="urn:microsoft.com/office/officeart/2018/2/layout/IconCircleList"/>
    <dgm:cxn modelId="{7B025B89-1269-40C8-8550-B18632674AF9}" type="presParOf" srcId="{BC2A9F6E-355A-4A01-B413-D1BCAB55A1AD}" destId="{449728AF-7573-4D49-9305-23A294B395E6}" srcOrd="0" destOrd="0" presId="urn:microsoft.com/office/officeart/2018/2/layout/IconCircleList"/>
    <dgm:cxn modelId="{91BD1A7A-9401-4379-BC5B-89959A1446D3}" type="presParOf" srcId="{BC2A9F6E-355A-4A01-B413-D1BCAB55A1AD}" destId="{892C4DAA-576D-4E95-B36E-02A5653C32A7}" srcOrd="1" destOrd="0" presId="urn:microsoft.com/office/officeart/2018/2/layout/IconCircleList"/>
    <dgm:cxn modelId="{C89CE6CB-D215-4C56-9DAC-DA61C4DC171D}" type="presParOf" srcId="{BC2A9F6E-355A-4A01-B413-D1BCAB55A1AD}" destId="{2F2B6929-6605-4750-89A1-20F46B9549C3}" srcOrd="2" destOrd="0" presId="urn:microsoft.com/office/officeart/2018/2/layout/IconCircleList"/>
    <dgm:cxn modelId="{6BC44E9C-8D05-400E-9999-D4F4F9674990}" type="presParOf" srcId="{BC2A9F6E-355A-4A01-B413-D1BCAB55A1AD}" destId="{4F59C37D-FAFC-4397-AE53-E379621B012A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7D998F3-4967-4268-BBF1-1FC513483032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4572F78-553F-4461-B5F0-5E8138EF6342}">
      <dgm:prSet/>
      <dgm:spPr/>
      <dgm:t>
        <a:bodyPr/>
        <a:lstStyle/>
        <a:p>
          <a:r>
            <a:rPr lang="en-US"/>
            <a:t>📈 Monthly Average Order Value (AOV)</a:t>
          </a:r>
        </a:p>
      </dgm:t>
    </dgm:pt>
    <dgm:pt modelId="{7A060CE1-43C3-4DC4-BB11-872CF4627E78}" type="parTrans" cxnId="{83123C89-AAE3-4C0E-B9EC-D58525DC2B65}">
      <dgm:prSet/>
      <dgm:spPr/>
      <dgm:t>
        <a:bodyPr/>
        <a:lstStyle/>
        <a:p>
          <a:endParaRPr lang="en-US"/>
        </a:p>
      </dgm:t>
    </dgm:pt>
    <dgm:pt modelId="{0C0111AD-CD55-468F-93BE-7AB8F0AA1255}" type="sibTrans" cxnId="{83123C89-AAE3-4C0E-B9EC-D58525DC2B65}">
      <dgm:prSet/>
      <dgm:spPr/>
      <dgm:t>
        <a:bodyPr/>
        <a:lstStyle/>
        <a:p>
          <a:endParaRPr lang="en-US"/>
        </a:p>
      </dgm:t>
    </dgm:pt>
    <dgm:pt modelId="{7EAB44BF-6FDF-4742-B720-A0E8360242AF}">
      <dgm:prSet/>
      <dgm:spPr/>
      <dgm:t>
        <a:bodyPr/>
        <a:lstStyle/>
        <a:p>
          <a:r>
            <a:rPr lang="en-US"/>
            <a:t>🔄 Cumulative Revenue over Time</a:t>
          </a:r>
        </a:p>
      </dgm:t>
    </dgm:pt>
    <dgm:pt modelId="{6BFA4F26-B840-4A1F-8042-CFFFF0F0A21D}" type="parTrans" cxnId="{5956424F-68DA-4DCD-A5F6-C8A42E50BC90}">
      <dgm:prSet/>
      <dgm:spPr/>
      <dgm:t>
        <a:bodyPr/>
        <a:lstStyle/>
        <a:p>
          <a:endParaRPr lang="en-US"/>
        </a:p>
      </dgm:t>
    </dgm:pt>
    <dgm:pt modelId="{A5E0EE4B-C447-4CB2-A87C-A225AF3EB04A}" type="sibTrans" cxnId="{5956424F-68DA-4DCD-A5F6-C8A42E50BC90}">
      <dgm:prSet/>
      <dgm:spPr/>
      <dgm:t>
        <a:bodyPr/>
        <a:lstStyle/>
        <a:p>
          <a:endParaRPr lang="en-US"/>
        </a:p>
      </dgm:t>
    </dgm:pt>
    <dgm:pt modelId="{2FEB7358-03B8-402E-86AC-BD8D856EF4D2}">
      <dgm:prSet/>
      <dgm:spPr/>
      <dgm:t>
        <a:bodyPr/>
        <a:lstStyle/>
        <a:p>
          <a:r>
            <a:rPr lang="en-US"/>
            <a:t>📊 Revenue Growth (%) MoM</a:t>
          </a:r>
        </a:p>
      </dgm:t>
    </dgm:pt>
    <dgm:pt modelId="{C5849518-004A-4C83-970A-27B63980B8D5}" type="parTrans" cxnId="{25772BA0-A664-451C-AD78-2DEFDD816840}">
      <dgm:prSet/>
      <dgm:spPr/>
      <dgm:t>
        <a:bodyPr/>
        <a:lstStyle/>
        <a:p>
          <a:endParaRPr lang="en-US"/>
        </a:p>
      </dgm:t>
    </dgm:pt>
    <dgm:pt modelId="{44BD94F7-5BD5-4FAD-BA30-E353190C855C}" type="sibTrans" cxnId="{25772BA0-A664-451C-AD78-2DEFDD816840}">
      <dgm:prSet/>
      <dgm:spPr/>
      <dgm:t>
        <a:bodyPr/>
        <a:lstStyle/>
        <a:p>
          <a:endParaRPr lang="en-US"/>
        </a:p>
      </dgm:t>
    </dgm:pt>
    <dgm:pt modelId="{C1813EE9-6015-461E-A66D-EA9A63CBDA66}">
      <dgm:prSet/>
      <dgm:spPr/>
      <dgm:t>
        <a:bodyPr/>
        <a:lstStyle/>
        <a:p>
          <a:r>
            <a:rPr lang="en-US"/>
            <a:t>🧠 Rolling 3-Month Average Revenue</a:t>
          </a:r>
        </a:p>
      </dgm:t>
    </dgm:pt>
    <dgm:pt modelId="{7492049B-9BFC-4CCE-95DF-F2C4B8261498}" type="parTrans" cxnId="{3CD5034F-2B51-4905-8338-BDEC8C8339E9}">
      <dgm:prSet/>
      <dgm:spPr/>
      <dgm:t>
        <a:bodyPr/>
        <a:lstStyle/>
        <a:p>
          <a:endParaRPr lang="en-US"/>
        </a:p>
      </dgm:t>
    </dgm:pt>
    <dgm:pt modelId="{9F15D47C-E04F-47A4-9801-324E3C3CCB25}" type="sibTrans" cxnId="{3CD5034F-2B51-4905-8338-BDEC8C8339E9}">
      <dgm:prSet/>
      <dgm:spPr/>
      <dgm:t>
        <a:bodyPr/>
        <a:lstStyle/>
        <a:p>
          <a:endParaRPr lang="en-US"/>
        </a:p>
      </dgm:t>
    </dgm:pt>
    <dgm:pt modelId="{647769A2-3B76-484D-8228-61B9FA32CC10}">
      <dgm:prSet/>
      <dgm:spPr/>
      <dgm:t>
        <a:bodyPr/>
        <a:lstStyle/>
        <a:p>
          <a:r>
            <a:rPr lang="en-US"/>
            <a:t>📅 Year-over-Year Revenue Growth (%)</a:t>
          </a:r>
        </a:p>
      </dgm:t>
    </dgm:pt>
    <dgm:pt modelId="{0BBFE9D0-4271-4700-8A6F-1C09CA875547}" type="parTrans" cxnId="{E5FA7892-A32A-49F1-91A3-8501B5B03168}">
      <dgm:prSet/>
      <dgm:spPr/>
      <dgm:t>
        <a:bodyPr/>
        <a:lstStyle/>
        <a:p>
          <a:endParaRPr lang="en-US"/>
        </a:p>
      </dgm:t>
    </dgm:pt>
    <dgm:pt modelId="{4C87EB9F-1927-4D63-9614-2EBEBB17F2AD}" type="sibTrans" cxnId="{E5FA7892-A32A-49F1-91A3-8501B5B03168}">
      <dgm:prSet/>
      <dgm:spPr/>
      <dgm:t>
        <a:bodyPr/>
        <a:lstStyle/>
        <a:p>
          <a:endParaRPr lang="en-US"/>
        </a:p>
      </dgm:t>
    </dgm:pt>
    <dgm:pt modelId="{AB4482BC-9A8F-4661-B37F-07F177219727}">
      <dgm:prSet/>
      <dgm:spPr/>
      <dgm:t>
        <a:bodyPr/>
        <a:lstStyle/>
        <a:p>
          <a:r>
            <a:rPr lang="en-US"/>
            <a:t>🌟 Best Performing Month Highlighted!</a:t>
          </a:r>
        </a:p>
      </dgm:t>
    </dgm:pt>
    <dgm:pt modelId="{9CAD5192-0C50-47DD-9498-F48954D1C5D4}" type="parTrans" cxnId="{290A3243-9680-4B6E-BF70-8AE4032247B7}">
      <dgm:prSet/>
      <dgm:spPr/>
      <dgm:t>
        <a:bodyPr/>
        <a:lstStyle/>
        <a:p>
          <a:endParaRPr lang="en-US"/>
        </a:p>
      </dgm:t>
    </dgm:pt>
    <dgm:pt modelId="{367FAE19-4444-4181-BA56-3993DFCD51B6}" type="sibTrans" cxnId="{290A3243-9680-4B6E-BF70-8AE4032247B7}">
      <dgm:prSet/>
      <dgm:spPr/>
      <dgm:t>
        <a:bodyPr/>
        <a:lstStyle/>
        <a:p>
          <a:endParaRPr lang="en-US"/>
        </a:p>
      </dgm:t>
    </dgm:pt>
    <dgm:pt modelId="{D4C5A70A-2375-4071-9719-6BCC30AD9361}" type="pres">
      <dgm:prSet presAssocID="{B7D998F3-4967-4268-BBF1-1FC513483032}" presName="linear" presStyleCnt="0">
        <dgm:presLayoutVars>
          <dgm:animLvl val="lvl"/>
          <dgm:resizeHandles val="exact"/>
        </dgm:presLayoutVars>
      </dgm:prSet>
      <dgm:spPr/>
    </dgm:pt>
    <dgm:pt modelId="{FE65E251-7E2A-4223-9196-316ED9B86076}" type="pres">
      <dgm:prSet presAssocID="{D4572F78-553F-4461-B5F0-5E8138EF6342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31D03E39-9A5F-47D7-9880-DC979B72F50B}" type="pres">
      <dgm:prSet presAssocID="{0C0111AD-CD55-468F-93BE-7AB8F0AA1255}" presName="spacer" presStyleCnt="0"/>
      <dgm:spPr/>
    </dgm:pt>
    <dgm:pt modelId="{71013228-15E1-4D3F-930F-2013A02943BD}" type="pres">
      <dgm:prSet presAssocID="{7EAB44BF-6FDF-4742-B720-A0E8360242AF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A801932-165A-4EB3-8B07-4ECF2A29388E}" type="pres">
      <dgm:prSet presAssocID="{A5E0EE4B-C447-4CB2-A87C-A225AF3EB04A}" presName="spacer" presStyleCnt="0"/>
      <dgm:spPr/>
    </dgm:pt>
    <dgm:pt modelId="{1B05B2E1-C257-4E80-B64C-0DA2FC3A1351}" type="pres">
      <dgm:prSet presAssocID="{2FEB7358-03B8-402E-86AC-BD8D856EF4D2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380E4956-0F52-43C2-B979-07973EA276E6}" type="pres">
      <dgm:prSet presAssocID="{44BD94F7-5BD5-4FAD-BA30-E353190C855C}" presName="spacer" presStyleCnt="0"/>
      <dgm:spPr/>
    </dgm:pt>
    <dgm:pt modelId="{A731A32F-45A2-4291-8539-B6D694F8EEE0}" type="pres">
      <dgm:prSet presAssocID="{C1813EE9-6015-461E-A66D-EA9A63CBDA66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945AF649-FBB4-4EC0-8977-8B8CD644230D}" type="pres">
      <dgm:prSet presAssocID="{9F15D47C-E04F-47A4-9801-324E3C3CCB25}" presName="spacer" presStyleCnt="0"/>
      <dgm:spPr/>
    </dgm:pt>
    <dgm:pt modelId="{2592F093-99EF-4B98-9331-984B9DDC4EFE}" type="pres">
      <dgm:prSet presAssocID="{647769A2-3B76-484D-8228-61B9FA32CC10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5AA89975-81FD-4B56-9FC7-111FF4106AC5}" type="pres">
      <dgm:prSet presAssocID="{4C87EB9F-1927-4D63-9614-2EBEBB17F2AD}" presName="spacer" presStyleCnt="0"/>
      <dgm:spPr/>
    </dgm:pt>
    <dgm:pt modelId="{1A9F6A46-EDAB-4148-8A3F-B381D55F95E3}" type="pres">
      <dgm:prSet presAssocID="{AB4482BC-9A8F-4661-B37F-07F177219727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5B40180E-417F-48ED-A040-4DA06D2F38A7}" type="presOf" srcId="{2FEB7358-03B8-402E-86AC-BD8D856EF4D2}" destId="{1B05B2E1-C257-4E80-B64C-0DA2FC3A1351}" srcOrd="0" destOrd="0" presId="urn:microsoft.com/office/officeart/2005/8/layout/vList2"/>
    <dgm:cxn modelId="{290A3243-9680-4B6E-BF70-8AE4032247B7}" srcId="{B7D998F3-4967-4268-BBF1-1FC513483032}" destId="{AB4482BC-9A8F-4661-B37F-07F177219727}" srcOrd="5" destOrd="0" parTransId="{9CAD5192-0C50-47DD-9498-F48954D1C5D4}" sibTransId="{367FAE19-4444-4181-BA56-3993DFCD51B6}"/>
    <dgm:cxn modelId="{3CD5034F-2B51-4905-8338-BDEC8C8339E9}" srcId="{B7D998F3-4967-4268-BBF1-1FC513483032}" destId="{C1813EE9-6015-461E-A66D-EA9A63CBDA66}" srcOrd="3" destOrd="0" parTransId="{7492049B-9BFC-4CCE-95DF-F2C4B8261498}" sibTransId="{9F15D47C-E04F-47A4-9801-324E3C3CCB25}"/>
    <dgm:cxn modelId="{5956424F-68DA-4DCD-A5F6-C8A42E50BC90}" srcId="{B7D998F3-4967-4268-BBF1-1FC513483032}" destId="{7EAB44BF-6FDF-4742-B720-A0E8360242AF}" srcOrd="1" destOrd="0" parTransId="{6BFA4F26-B840-4A1F-8042-CFFFF0F0A21D}" sibTransId="{A5E0EE4B-C447-4CB2-A87C-A225AF3EB04A}"/>
    <dgm:cxn modelId="{83123C89-AAE3-4C0E-B9EC-D58525DC2B65}" srcId="{B7D998F3-4967-4268-BBF1-1FC513483032}" destId="{D4572F78-553F-4461-B5F0-5E8138EF6342}" srcOrd="0" destOrd="0" parTransId="{7A060CE1-43C3-4DC4-BB11-872CF4627E78}" sibTransId="{0C0111AD-CD55-468F-93BE-7AB8F0AA1255}"/>
    <dgm:cxn modelId="{E5FA7892-A32A-49F1-91A3-8501B5B03168}" srcId="{B7D998F3-4967-4268-BBF1-1FC513483032}" destId="{647769A2-3B76-484D-8228-61B9FA32CC10}" srcOrd="4" destOrd="0" parTransId="{0BBFE9D0-4271-4700-8A6F-1C09CA875547}" sibTransId="{4C87EB9F-1927-4D63-9614-2EBEBB17F2AD}"/>
    <dgm:cxn modelId="{4483A79C-BCF0-4EE3-A115-144C65BB008A}" type="presOf" srcId="{AB4482BC-9A8F-4661-B37F-07F177219727}" destId="{1A9F6A46-EDAB-4148-8A3F-B381D55F95E3}" srcOrd="0" destOrd="0" presId="urn:microsoft.com/office/officeart/2005/8/layout/vList2"/>
    <dgm:cxn modelId="{25772BA0-A664-451C-AD78-2DEFDD816840}" srcId="{B7D998F3-4967-4268-BBF1-1FC513483032}" destId="{2FEB7358-03B8-402E-86AC-BD8D856EF4D2}" srcOrd="2" destOrd="0" parTransId="{C5849518-004A-4C83-970A-27B63980B8D5}" sibTransId="{44BD94F7-5BD5-4FAD-BA30-E353190C855C}"/>
    <dgm:cxn modelId="{242565AE-99F1-4155-94D8-78038C676FA3}" type="presOf" srcId="{B7D998F3-4967-4268-BBF1-1FC513483032}" destId="{D4C5A70A-2375-4071-9719-6BCC30AD9361}" srcOrd="0" destOrd="0" presId="urn:microsoft.com/office/officeart/2005/8/layout/vList2"/>
    <dgm:cxn modelId="{265564B3-0EED-4D74-B872-4ED15B8CF36C}" type="presOf" srcId="{7EAB44BF-6FDF-4742-B720-A0E8360242AF}" destId="{71013228-15E1-4D3F-930F-2013A02943BD}" srcOrd="0" destOrd="0" presId="urn:microsoft.com/office/officeart/2005/8/layout/vList2"/>
    <dgm:cxn modelId="{E5AB1FC7-3C7D-4684-A8E3-1E5AA164FCF6}" type="presOf" srcId="{D4572F78-553F-4461-B5F0-5E8138EF6342}" destId="{FE65E251-7E2A-4223-9196-316ED9B86076}" srcOrd="0" destOrd="0" presId="urn:microsoft.com/office/officeart/2005/8/layout/vList2"/>
    <dgm:cxn modelId="{E4124FDF-C32A-499C-8BCA-53410650EAC2}" type="presOf" srcId="{C1813EE9-6015-461E-A66D-EA9A63CBDA66}" destId="{A731A32F-45A2-4291-8539-B6D694F8EEE0}" srcOrd="0" destOrd="0" presId="urn:microsoft.com/office/officeart/2005/8/layout/vList2"/>
    <dgm:cxn modelId="{D09F97F4-9D78-408F-B103-4D16CF093902}" type="presOf" srcId="{647769A2-3B76-484D-8228-61B9FA32CC10}" destId="{2592F093-99EF-4B98-9331-984B9DDC4EFE}" srcOrd="0" destOrd="0" presId="urn:microsoft.com/office/officeart/2005/8/layout/vList2"/>
    <dgm:cxn modelId="{6E239E9E-2138-4AED-BA0D-09EA0B48B1C2}" type="presParOf" srcId="{D4C5A70A-2375-4071-9719-6BCC30AD9361}" destId="{FE65E251-7E2A-4223-9196-316ED9B86076}" srcOrd="0" destOrd="0" presId="urn:microsoft.com/office/officeart/2005/8/layout/vList2"/>
    <dgm:cxn modelId="{D5881750-7329-4005-BFD1-5DE3690BCDBE}" type="presParOf" srcId="{D4C5A70A-2375-4071-9719-6BCC30AD9361}" destId="{31D03E39-9A5F-47D7-9880-DC979B72F50B}" srcOrd="1" destOrd="0" presId="urn:microsoft.com/office/officeart/2005/8/layout/vList2"/>
    <dgm:cxn modelId="{5DB2EF2B-C533-4743-8BDE-4EA711046797}" type="presParOf" srcId="{D4C5A70A-2375-4071-9719-6BCC30AD9361}" destId="{71013228-15E1-4D3F-930F-2013A02943BD}" srcOrd="2" destOrd="0" presId="urn:microsoft.com/office/officeart/2005/8/layout/vList2"/>
    <dgm:cxn modelId="{E64951F9-0954-4244-BE78-ED6BBB877204}" type="presParOf" srcId="{D4C5A70A-2375-4071-9719-6BCC30AD9361}" destId="{8A801932-165A-4EB3-8B07-4ECF2A29388E}" srcOrd="3" destOrd="0" presId="urn:microsoft.com/office/officeart/2005/8/layout/vList2"/>
    <dgm:cxn modelId="{BE26FDB0-8359-4AC8-9B5D-2678F0F9E2A5}" type="presParOf" srcId="{D4C5A70A-2375-4071-9719-6BCC30AD9361}" destId="{1B05B2E1-C257-4E80-B64C-0DA2FC3A1351}" srcOrd="4" destOrd="0" presId="urn:microsoft.com/office/officeart/2005/8/layout/vList2"/>
    <dgm:cxn modelId="{89BB6843-33FB-438A-A46E-11BFF344097F}" type="presParOf" srcId="{D4C5A70A-2375-4071-9719-6BCC30AD9361}" destId="{380E4956-0F52-43C2-B979-07973EA276E6}" srcOrd="5" destOrd="0" presId="urn:microsoft.com/office/officeart/2005/8/layout/vList2"/>
    <dgm:cxn modelId="{81047E42-E566-446C-BFE8-B2B138D12EDD}" type="presParOf" srcId="{D4C5A70A-2375-4071-9719-6BCC30AD9361}" destId="{A731A32F-45A2-4291-8539-B6D694F8EEE0}" srcOrd="6" destOrd="0" presId="urn:microsoft.com/office/officeart/2005/8/layout/vList2"/>
    <dgm:cxn modelId="{70E62CF3-3AEF-4913-8D55-4800B8305F5B}" type="presParOf" srcId="{D4C5A70A-2375-4071-9719-6BCC30AD9361}" destId="{945AF649-FBB4-4EC0-8977-8B8CD644230D}" srcOrd="7" destOrd="0" presId="urn:microsoft.com/office/officeart/2005/8/layout/vList2"/>
    <dgm:cxn modelId="{4147D25A-B241-408C-A1E9-BC0558F5996C}" type="presParOf" srcId="{D4C5A70A-2375-4071-9719-6BCC30AD9361}" destId="{2592F093-99EF-4B98-9331-984B9DDC4EFE}" srcOrd="8" destOrd="0" presId="urn:microsoft.com/office/officeart/2005/8/layout/vList2"/>
    <dgm:cxn modelId="{07E57502-0478-41CB-80F7-7653DA34657E}" type="presParOf" srcId="{D4C5A70A-2375-4071-9719-6BCC30AD9361}" destId="{5AA89975-81FD-4B56-9FC7-111FF4106AC5}" srcOrd="9" destOrd="0" presId="urn:microsoft.com/office/officeart/2005/8/layout/vList2"/>
    <dgm:cxn modelId="{51F9B63E-13D6-4358-A43E-39C354BF223B}" type="presParOf" srcId="{D4C5A70A-2375-4071-9719-6BCC30AD9361}" destId="{1A9F6A46-EDAB-4148-8A3F-B381D55F95E3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EFB5494-8FDF-4246-8C91-50C168209FE1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8823264-46D9-46A5-9F3B-3C4639943848}">
      <dgm:prSet/>
      <dgm:spPr/>
      <dgm:t>
        <a:bodyPr/>
        <a:lstStyle/>
        <a:p>
          <a:r>
            <a:rPr lang="en-US"/>
            <a:t>🧩 Functions:</a:t>
          </a:r>
        </a:p>
      </dgm:t>
    </dgm:pt>
    <dgm:pt modelId="{509134C6-7326-4636-B622-70C72EF18926}" type="parTrans" cxnId="{81134BDB-64A6-442E-B84A-4A95F9D0F6DB}">
      <dgm:prSet/>
      <dgm:spPr/>
      <dgm:t>
        <a:bodyPr/>
        <a:lstStyle/>
        <a:p>
          <a:endParaRPr lang="en-US"/>
        </a:p>
      </dgm:t>
    </dgm:pt>
    <dgm:pt modelId="{E019B0B7-A1F5-4A37-A880-689E5E8C14D2}" type="sibTrans" cxnId="{81134BDB-64A6-442E-B84A-4A95F9D0F6DB}">
      <dgm:prSet/>
      <dgm:spPr/>
      <dgm:t>
        <a:bodyPr/>
        <a:lstStyle/>
        <a:p>
          <a:endParaRPr lang="en-US"/>
        </a:p>
      </dgm:t>
    </dgm:pt>
    <dgm:pt modelId="{9C186225-FABA-4D74-AE24-9112CF00A689}">
      <dgm:prSet/>
      <dgm:spPr/>
      <dgm:t>
        <a:bodyPr/>
        <a:lstStyle/>
        <a:p>
          <a:r>
            <a:rPr lang="en-US"/>
            <a:t>- YEAR(), MONTH(), DATE_FORMAT()</a:t>
          </a:r>
        </a:p>
      </dgm:t>
    </dgm:pt>
    <dgm:pt modelId="{9B3B8C6A-87BC-42E1-BA8B-B3BF1300A094}" type="parTrans" cxnId="{0236BBC7-ABF3-4EBD-8CD9-9CC9E9D70F0E}">
      <dgm:prSet/>
      <dgm:spPr/>
      <dgm:t>
        <a:bodyPr/>
        <a:lstStyle/>
        <a:p>
          <a:endParaRPr lang="en-US"/>
        </a:p>
      </dgm:t>
    </dgm:pt>
    <dgm:pt modelId="{BCB57464-EAB7-4F63-9B5D-2A5CC6A54F07}" type="sibTrans" cxnId="{0236BBC7-ABF3-4EBD-8CD9-9CC9E9D70F0E}">
      <dgm:prSet/>
      <dgm:spPr/>
      <dgm:t>
        <a:bodyPr/>
        <a:lstStyle/>
        <a:p>
          <a:endParaRPr lang="en-US"/>
        </a:p>
      </dgm:t>
    </dgm:pt>
    <dgm:pt modelId="{60A95E95-BE20-4AF4-8DB2-2953BD45EE8C}">
      <dgm:prSet/>
      <dgm:spPr/>
      <dgm:t>
        <a:bodyPr/>
        <a:lstStyle/>
        <a:p>
          <a:r>
            <a:rPr lang="en-US"/>
            <a:t>- SUM(), COUNT(DISTINCT), AVG(), ROUND()</a:t>
          </a:r>
        </a:p>
      </dgm:t>
    </dgm:pt>
    <dgm:pt modelId="{609912D9-05D5-4330-B25F-4B0A7212BAD4}" type="parTrans" cxnId="{6ABC27DF-C3F4-4976-AD49-CED390A6AB48}">
      <dgm:prSet/>
      <dgm:spPr/>
      <dgm:t>
        <a:bodyPr/>
        <a:lstStyle/>
        <a:p>
          <a:endParaRPr lang="en-US"/>
        </a:p>
      </dgm:t>
    </dgm:pt>
    <dgm:pt modelId="{5E7D9FCB-187D-409C-8E43-E465E9F65B8A}" type="sibTrans" cxnId="{6ABC27DF-C3F4-4976-AD49-CED390A6AB48}">
      <dgm:prSet/>
      <dgm:spPr/>
      <dgm:t>
        <a:bodyPr/>
        <a:lstStyle/>
        <a:p>
          <a:endParaRPr lang="en-US"/>
        </a:p>
      </dgm:t>
    </dgm:pt>
    <dgm:pt modelId="{6FDCC1D2-B650-47AB-95BD-DF3B383A02D9}">
      <dgm:prSet/>
      <dgm:spPr/>
      <dgm:t>
        <a:bodyPr/>
        <a:lstStyle/>
        <a:p>
          <a:r>
            <a:rPr lang="en-US"/>
            <a:t>📐 Window Functions:</a:t>
          </a:r>
        </a:p>
      </dgm:t>
    </dgm:pt>
    <dgm:pt modelId="{FD956304-CBDA-4D73-83A6-35FDE4721705}" type="parTrans" cxnId="{24F5648E-9499-41BF-9A46-9C4BB271CDC4}">
      <dgm:prSet/>
      <dgm:spPr/>
      <dgm:t>
        <a:bodyPr/>
        <a:lstStyle/>
        <a:p>
          <a:endParaRPr lang="en-US"/>
        </a:p>
      </dgm:t>
    </dgm:pt>
    <dgm:pt modelId="{FB981185-C4C1-4533-A498-EACD5E10B1D8}" type="sibTrans" cxnId="{24F5648E-9499-41BF-9A46-9C4BB271CDC4}">
      <dgm:prSet/>
      <dgm:spPr/>
      <dgm:t>
        <a:bodyPr/>
        <a:lstStyle/>
        <a:p>
          <a:endParaRPr lang="en-US"/>
        </a:p>
      </dgm:t>
    </dgm:pt>
    <dgm:pt modelId="{5289928D-DD92-4D43-98E1-D0C8FBDEA052}">
      <dgm:prSet/>
      <dgm:spPr/>
      <dgm:t>
        <a:bodyPr/>
        <a:lstStyle/>
        <a:p>
          <a:r>
            <a:rPr lang="en-US"/>
            <a:t>- LAG(), SUM() OVER(), AVG() OVER()</a:t>
          </a:r>
        </a:p>
      </dgm:t>
    </dgm:pt>
    <dgm:pt modelId="{2FE56D44-6E35-47A3-8E58-05234CA8321A}" type="parTrans" cxnId="{EFBB689F-814E-4C3D-BFFB-E054A6CDCDEA}">
      <dgm:prSet/>
      <dgm:spPr/>
      <dgm:t>
        <a:bodyPr/>
        <a:lstStyle/>
        <a:p>
          <a:endParaRPr lang="en-US"/>
        </a:p>
      </dgm:t>
    </dgm:pt>
    <dgm:pt modelId="{18021BE1-E345-4384-927F-404581A6AF13}" type="sibTrans" cxnId="{EFBB689F-814E-4C3D-BFFB-E054A6CDCDEA}">
      <dgm:prSet/>
      <dgm:spPr/>
      <dgm:t>
        <a:bodyPr/>
        <a:lstStyle/>
        <a:p>
          <a:endParaRPr lang="en-US"/>
        </a:p>
      </dgm:t>
    </dgm:pt>
    <dgm:pt modelId="{80794B1C-EAB1-4885-921A-563D079D8B4D}">
      <dgm:prSet/>
      <dgm:spPr/>
      <dgm:t>
        <a:bodyPr/>
        <a:lstStyle/>
        <a:p>
          <a:r>
            <a:rPr lang="en-US"/>
            <a:t>🧠 Case Statement:</a:t>
          </a:r>
        </a:p>
      </dgm:t>
    </dgm:pt>
    <dgm:pt modelId="{441296C1-73AB-4D22-82F1-BF926CEF2025}" type="parTrans" cxnId="{57775C82-854D-4C6B-8064-F5F53F974315}">
      <dgm:prSet/>
      <dgm:spPr/>
      <dgm:t>
        <a:bodyPr/>
        <a:lstStyle/>
        <a:p>
          <a:endParaRPr lang="en-US"/>
        </a:p>
      </dgm:t>
    </dgm:pt>
    <dgm:pt modelId="{E08C87F6-8DD5-4386-A031-6B660925B91E}" type="sibTrans" cxnId="{57775C82-854D-4C6B-8064-F5F53F974315}">
      <dgm:prSet/>
      <dgm:spPr/>
      <dgm:t>
        <a:bodyPr/>
        <a:lstStyle/>
        <a:p>
          <a:endParaRPr lang="en-US"/>
        </a:p>
      </dgm:t>
    </dgm:pt>
    <dgm:pt modelId="{6BCC68A0-F241-40F7-9094-E1FD4E142565}">
      <dgm:prSet/>
      <dgm:spPr/>
      <dgm:t>
        <a:bodyPr/>
        <a:lstStyle/>
        <a:p>
          <a:r>
            <a:rPr lang="en-US"/>
            <a:t>- To highlight best-performing month with emoji</a:t>
          </a:r>
        </a:p>
      </dgm:t>
    </dgm:pt>
    <dgm:pt modelId="{288644D3-8788-41C3-AAC0-632F214CF53A}" type="parTrans" cxnId="{DA4A7175-9F01-4626-8DCB-4F66F7EFC65F}">
      <dgm:prSet/>
      <dgm:spPr/>
      <dgm:t>
        <a:bodyPr/>
        <a:lstStyle/>
        <a:p>
          <a:endParaRPr lang="en-US"/>
        </a:p>
      </dgm:t>
    </dgm:pt>
    <dgm:pt modelId="{F5E4C594-205B-46D8-8DBE-C3F72D44900E}" type="sibTrans" cxnId="{DA4A7175-9F01-4626-8DCB-4F66F7EFC65F}">
      <dgm:prSet/>
      <dgm:spPr/>
      <dgm:t>
        <a:bodyPr/>
        <a:lstStyle/>
        <a:p>
          <a:endParaRPr lang="en-US"/>
        </a:p>
      </dgm:t>
    </dgm:pt>
    <dgm:pt modelId="{78446B50-3BE3-491C-A9B1-C1DE880CA8CA}" type="pres">
      <dgm:prSet presAssocID="{2EFB5494-8FDF-4246-8C91-50C168209FE1}" presName="linear" presStyleCnt="0">
        <dgm:presLayoutVars>
          <dgm:animLvl val="lvl"/>
          <dgm:resizeHandles val="exact"/>
        </dgm:presLayoutVars>
      </dgm:prSet>
      <dgm:spPr/>
    </dgm:pt>
    <dgm:pt modelId="{7956D185-60AE-4BA8-B905-3EB7ECC3AC2A}" type="pres">
      <dgm:prSet presAssocID="{F8823264-46D9-46A5-9F3B-3C4639943848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4EE38455-08BD-4767-B34F-2B83D325FB54}" type="pres">
      <dgm:prSet presAssocID="{E019B0B7-A1F5-4A37-A880-689E5E8C14D2}" presName="spacer" presStyleCnt="0"/>
      <dgm:spPr/>
    </dgm:pt>
    <dgm:pt modelId="{C4FB5D96-A5DB-44BD-9D4D-C24536BC33F9}" type="pres">
      <dgm:prSet presAssocID="{9C186225-FABA-4D74-AE24-9112CF00A689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6343DE88-F093-4209-B767-35805F469359}" type="pres">
      <dgm:prSet presAssocID="{BCB57464-EAB7-4F63-9B5D-2A5CC6A54F07}" presName="spacer" presStyleCnt="0"/>
      <dgm:spPr/>
    </dgm:pt>
    <dgm:pt modelId="{6B829C84-77EC-4C18-BF1B-80F4E4488B14}" type="pres">
      <dgm:prSet presAssocID="{60A95E95-BE20-4AF4-8DB2-2953BD45EE8C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6244E7CF-869D-430D-9250-E9CEF571BE82}" type="pres">
      <dgm:prSet presAssocID="{5E7D9FCB-187D-409C-8E43-E465E9F65B8A}" presName="spacer" presStyleCnt="0"/>
      <dgm:spPr/>
    </dgm:pt>
    <dgm:pt modelId="{1C783F07-862D-4460-9F98-848671C676AD}" type="pres">
      <dgm:prSet presAssocID="{6FDCC1D2-B650-47AB-95BD-DF3B383A02D9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EE3FEB27-CEC9-48D2-86D6-89076B224A72}" type="pres">
      <dgm:prSet presAssocID="{FB981185-C4C1-4533-A498-EACD5E10B1D8}" presName="spacer" presStyleCnt="0"/>
      <dgm:spPr/>
    </dgm:pt>
    <dgm:pt modelId="{586674AA-9EC6-41E0-9E12-97287F338686}" type="pres">
      <dgm:prSet presAssocID="{5289928D-DD92-4D43-98E1-D0C8FBDEA052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9FF5BFBC-364F-4288-B725-596C5F185CF5}" type="pres">
      <dgm:prSet presAssocID="{18021BE1-E345-4384-927F-404581A6AF13}" presName="spacer" presStyleCnt="0"/>
      <dgm:spPr/>
    </dgm:pt>
    <dgm:pt modelId="{681983C3-8C3C-463D-92CF-C3109C2EF1F5}" type="pres">
      <dgm:prSet presAssocID="{80794B1C-EAB1-4885-921A-563D079D8B4D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3329FD66-6503-4762-A98D-D914342EE3E2}" type="pres">
      <dgm:prSet presAssocID="{E08C87F6-8DD5-4386-A031-6B660925B91E}" presName="spacer" presStyleCnt="0"/>
      <dgm:spPr/>
    </dgm:pt>
    <dgm:pt modelId="{D824A9A4-E396-45E8-9504-CD66DD31EB18}" type="pres">
      <dgm:prSet presAssocID="{6BCC68A0-F241-40F7-9094-E1FD4E142565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D134550C-2070-4322-BDFC-EEBD9983DA47}" type="presOf" srcId="{6FDCC1D2-B650-47AB-95BD-DF3B383A02D9}" destId="{1C783F07-862D-4460-9F98-848671C676AD}" srcOrd="0" destOrd="0" presId="urn:microsoft.com/office/officeart/2005/8/layout/vList2"/>
    <dgm:cxn modelId="{D423FB1B-5F97-418D-8185-C10C5CCEF8E9}" type="presOf" srcId="{5289928D-DD92-4D43-98E1-D0C8FBDEA052}" destId="{586674AA-9EC6-41E0-9E12-97287F338686}" srcOrd="0" destOrd="0" presId="urn:microsoft.com/office/officeart/2005/8/layout/vList2"/>
    <dgm:cxn modelId="{90A30B22-B59D-44D0-99DE-F5752C5B24A1}" type="presOf" srcId="{F8823264-46D9-46A5-9F3B-3C4639943848}" destId="{7956D185-60AE-4BA8-B905-3EB7ECC3AC2A}" srcOrd="0" destOrd="0" presId="urn:microsoft.com/office/officeart/2005/8/layout/vList2"/>
    <dgm:cxn modelId="{8471B231-285F-4CDE-8271-354BDF90398A}" type="presOf" srcId="{60A95E95-BE20-4AF4-8DB2-2953BD45EE8C}" destId="{6B829C84-77EC-4C18-BF1B-80F4E4488B14}" srcOrd="0" destOrd="0" presId="urn:microsoft.com/office/officeart/2005/8/layout/vList2"/>
    <dgm:cxn modelId="{A811E174-411A-417B-A5D3-036ACDD6491C}" type="presOf" srcId="{9C186225-FABA-4D74-AE24-9112CF00A689}" destId="{C4FB5D96-A5DB-44BD-9D4D-C24536BC33F9}" srcOrd="0" destOrd="0" presId="urn:microsoft.com/office/officeart/2005/8/layout/vList2"/>
    <dgm:cxn modelId="{DA4A7175-9F01-4626-8DCB-4F66F7EFC65F}" srcId="{2EFB5494-8FDF-4246-8C91-50C168209FE1}" destId="{6BCC68A0-F241-40F7-9094-E1FD4E142565}" srcOrd="6" destOrd="0" parTransId="{288644D3-8788-41C3-AAC0-632F214CF53A}" sibTransId="{F5E4C594-205B-46D8-8DBE-C3F72D44900E}"/>
    <dgm:cxn modelId="{E56A877C-50AA-45E6-AAF7-5E8D79C0D125}" type="presOf" srcId="{6BCC68A0-F241-40F7-9094-E1FD4E142565}" destId="{D824A9A4-E396-45E8-9504-CD66DD31EB18}" srcOrd="0" destOrd="0" presId="urn:microsoft.com/office/officeart/2005/8/layout/vList2"/>
    <dgm:cxn modelId="{57775C82-854D-4C6B-8064-F5F53F974315}" srcId="{2EFB5494-8FDF-4246-8C91-50C168209FE1}" destId="{80794B1C-EAB1-4885-921A-563D079D8B4D}" srcOrd="5" destOrd="0" parTransId="{441296C1-73AB-4D22-82F1-BF926CEF2025}" sibTransId="{E08C87F6-8DD5-4386-A031-6B660925B91E}"/>
    <dgm:cxn modelId="{E6550D8D-4992-406B-BE2D-64AE25DC6B81}" type="presOf" srcId="{80794B1C-EAB1-4885-921A-563D079D8B4D}" destId="{681983C3-8C3C-463D-92CF-C3109C2EF1F5}" srcOrd="0" destOrd="0" presId="urn:microsoft.com/office/officeart/2005/8/layout/vList2"/>
    <dgm:cxn modelId="{24F5648E-9499-41BF-9A46-9C4BB271CDC4}" srcId="{2EFB5494-8FDF-4246-8C91-50C168209FE1}" destId="{6FDCC1D2-B650-47AB-95BD-DF3B383A02D9}" srcOrd="3" destOrd="0" parTransId="{FD956304-CBDA-4D73-83A6-35FDE4721705}" sibTransId="{FB981185-C4C1-4533-A498-EACD5E10B1D8}"/>
    <dgm:cxn modelId="{EFBB689F-814E-4C3D-BFFB-E054A6CDCDEA}" srcId="{2EFB5494-8FDF-4246-8C91-50C168209FE1}" destId="{5289928D-DD92-4D43-98E1-D0C8FBDEA052}" srcOrd="4" destOrd="0" parTransId="{2FE56D44-6E35-47A3-8E58-05234CA8321A}" sibTransId="{18021BE1-E345-4384-927F-404581A6AF13}"/>
    <dgm:cxn modelId="{F21D46B5-358E-4A30-AF37-31D6B6F21ACE}" type="presOf" srcId="{2EFB5494-8FDF-4246-8C91-50C168209FE1}" destId="{78446B50-3BE3-491C-A9B1-C1DE880CA8CA}" srcOrd="0" destOrd="0" presId="urn:microsoft.com/office/officeart/2005/8/layout/vList2"/>
    <dgm:cxn modelId="{0236BBC7-ABF3-4EBD-8CD9-9CC9E9D70F0E}" srcId="{2EFB5494-8FDF-4246-8C91-50C168209FE1}" destId="{9C186225-FABA-4D74-AE24-9112CF00A689}" srcOrd="1" destOrd="0" parTransId="{9B3B8C6A-87BC-42E1-BA8B-B3BF1300A094}" sibTransId="{BCB57464-EAB7-4F63-9B5D-2A5CC6A54F07}"/>
    <dgm:cxn modelId="{81134BDB-64A6-442E-B84A-4A95F9D0F6DB}" srcId="{2EFB5494-8FDF-4246-8C91-50C168209FE1}" destId="{F8823264-46D9-46A5-9F3B-3C4639943848}" srcOrd="0" destOrd="0" parTransId="{509134C6-7326-4636-B622-70C72EF18926}" sibTransId="{E019B0B7-A1F5-4A37-A880-689E5E8C14D2}"/>
    <dgm:cxn modelId="{6ABC27DF-C3F4-4976-AD49-CED390A6AB48}" srcId="{2EFB5494-8FDF-4246-8C91-50C168209FE1}" destId="{60A95E95-BE20-4AF4-8DB2-2953BD45EE8C}" srcOrd="2" destOrd="0" parTransId="{609912D9-05D5-4330-B25F-4B0A7212BAD4}" sibTransId="{5E7D9FCB-187D-409C-8E43-E465E9F65B8A}"/>
    <dgm:cxn modelId="{F97A462A-F7FF-48DE-9AFC-BDCBD0F4299E}" type="presParOf" srcId="{78446B50-3BE3-491C-A9B1-C1DE880CA8CA}" destId="{7956D185-60AE-4BA8-B905-3EB7ECC3AC2A}" srcOrd="0" destOrd="0" presId="urn:microsoft.com/office/officeart/2005/8/layout/vList2"/>
    <dgm:cxn modelId="{FCE48D10-CE46-431F-85D4-83712B73DDDE}" type="presParOf" srcId="{78446B50-3BE3-491C-A9B1-C1DE880CA8CA}" destId="{4EE38455-08BD-4767-B34F-2B83D325FB54}" srcOrd="1" destOrd="0" presId="urn:microsoft.com/office/officeart/2005/8/layout/vList2"/>
    <dgm:cxn modelId="{868282B9-4C12-424F-8363-30C9770A194A}" type="presParOf" srcId="{78446B50-3BE3-491C-A9B1-C1DE880CA8CA}" destId="{C4FB5D96-A5DB-44BD-9D4D-C24536BC33F9}" srcOrd="2" destOrd="0" presId="urn:microsoft.com/office/officeart/2005/8/layout/vList2"/>
    <dgm:cxn modelId="{563DEBBC-0CF4-4939-939B-4778C4161AEC}" type="presParOf" srcId="{78446B50-3BE3-491C-A9B1-C1DE880CA8CA}" destId="{6343DE88-F093-4209-B767-35805F469359}" srcOrd="3" destOrd="0" presId="urn:microsoft.com/office/officeart/2005/8/layout/vList2"/>
    <dgm:cxn modelId="{EC93BF5D-CFD6-44F1-811C-8BCDDEAB53C4}" type="presParOf" srcId="{78446B50-3BE3-491C-A9B1-C1DE880CA8CA}" destId="{6B829C84-77EC-4C18-BF1B-80F4E4488B14}" srcOrd="4" destOrd="0" presId="urn:microsoft.com/office/officeart/2005/8/layout/vList2"/>
    <dgm:cxn modelId="{61BBAB74-1413-4EBC-B0E0-C807E5DA4C39}" type="presParOf" srcId="{78446B50-3BE3-491C-A9B1-C1DE880CA8CA}" destId="{6244E7CF-869D-430D-9250-E9CEF571BE82}" srcOrd="5" destOrd="0" presId="urn:microsoft.com/office/officeart/2005/8/layout/vList2"/>
    <dgm:cxn modelId="{4B66A318-10DF-4F72-B07C-68B840F8159D}" type="presParOf" srcId="{78446B50-3BE3-491C-A9B1-C1DE880CA8CA}" destId="{1C783F07-862D-4460-9F98-848671C676AD}" srcOrd="6" destOrd="0" presId="urn:microsoft.com/office/officeart/2005/8/layout/vList2"/>
    <dgm:cxn modelId="{71C02BE1-23D0-4D10-B1C7-BB9E62BFDB0B}" type="presParOf" srcId="{78446B50-3BE3-491C-A9B1-C1DE880CA8CA}" destId="{EE3FEB27-CEC9-48D2-86D6-89076B224A72}" srcOrd="7" destOrd="0" presId="urn:microsoft.com/office/officeart/2005/8/layout/vList2"/>
    <dgm:cxn modelId="{639EFB3A-3E44-4786-A7FB-EE40A3CAFF3A}" type="presParOf" srcId="{78446B50-3BE3-491C-A9B1-C1DE880CA8CA}" destId="{586674AA-9EC6-41E0-9E12-97287F338686}" srcOrd="8" destOrd="0" presId="urn:microsoft.com/office/officeart/2005/8/layout/vList2"/>
    <dgm:cxn modelId="{70F619F0-3268-476A-92DD-0D68E93A95E0}" type="presParOf" srcId="{78446B50-3BE3-491C-A9B1-C1DE880CA8CA}" destId="{9FF5BFBC-364F-4288-B725-596C5F185CF5}" srcOrd="9" destOrd="0" presId="urn:microsoft.com/office/officeart/2005/8/layout/vList2"/>
    <dgm:cxn modelId="{90D5B6CC-29E2-4F02-8ECB-96079E164701}" type="presParOf" srcId="{78446B50-3BE3-491C-A9B1-C1DE880CA8CA}" destId="{681983C3-8C3C-463D-92CF-C3109C2EF1F5}" srcOrd="10" destOrd="0" presId="urn:microsoft.com/office/officeart/2005/8/layout/vList2"/>
    <dgm:cxn modelId="{050731B9-6637-4BEC-8111-C190C14D8714}" type="presParOf" srcId="{78446B50-3BE3-491C-A9B1-C1DE880CA8CA}" destId="{3329FD66-6503-4762-A98D-D914342EE3E2}" srcOrd="11" destOrd="0" presId="urn:microsoft.com/office/officeart/2005/8/layout/vList2"/>
    <dgm:cxn modelId="{3EF98790-041F-4D01-AC4C-8C8428234AF9}" type="presParOf" srcId="{78446B50-3BE3-491C-A9B1-C1DE880CA8CA}" destId="{D824A9A4-E396-45E8-9504-CD66DD31EB1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3A99711-C348-4C68-9CC2-3EFFA522A269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636895D-2287-45F9-B023-9B627F0A7BE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🔍 Insights:</a:t>
          </a:r>
        </a:p>
      </dgm:t>
    </dgm:pt>
    <dgm:pt modelId="{1B5CEC1F-3F3B-4FC0-837E-00610D0ABF8F}" type="parTrans" cxnId="{8A64949E-4F40-4A27-B3AB-119947A8F2D4}">
      <dgm:prSet/>
      <dgm:spPr/>
      <dgm:t>
        <a:bodyPr/>
        <a:lstStyle/>
        <a:p>
          <a:endParaRPr lang="en-US"/>
        </a:p>
      </dgm:t>
    </dgm:pt>
    <dgm:pt modelId="{504589B5-1E27-4635-AB74-8B0F7287BA2F}" type="sibTrans" cxnId="{8A64949E-4F40-4A27-B3AB-119947A8F2D4}">
      <dgm:prSet/>
      <dgm:spPr/>
      <dgm:t>
        <a:bodyPr/>
        <a:lstStyle/>
        <a:p>
          <a:endParaRPr lang="en-US"/>
        </a:p>
      </dgm:t>
    </dgm:pt>
    <dgm:pt modelId="{C6CBD576-BEB7-4433-AD7D-D67EA32945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Steady increase in revenue over </a:t>
          </a:r>
          <a:r>
            <a:rPr lang="en-US" dirty="0">
              <a:latin typeface="Calibri"/>
            </a:rPr>
            <a:t>time</a:t>
          </a:r>
          <a:endParaRPr lang="en-US" dirty="0"/>
        </a:p>
      </dgm:t>
    </dgm:pt>
    <dgm:pt modelId="{5A18FE3E-ED4C-4282-B6D0-A1807F8E93C7}" type="parTrans" cxnId="{1F2B5897-8DD7-438D-BAD1-99B7E0065D40}">
      <dgm:prSet/>
      <dgm:spPr/>
      <dgm:t>
        <a:bodyPr/>
        <a:lstStyle/>
        <a:p>
          <a:endParaRPr lang="en-US"/>
        </a:p>
      </dgm:t>
    </dgm:pt>
    <dgm:pt modelId="{B9D28A2C-4622-46D5-8132-CA3AA15018D3}" type="sibTrans" cxnId="{1F2B5897-8DD7-438D-BAD1-99B7E0065D40}">
      <dgm:prSet/>
      <dgm:spPr/>
      <dgm:t>
        <a:bodyPr/>
        <a:lstStyle/>
        <a:p>
          <a:endParaRPr lang="en-US"/>
        </a:p>
      </dgm:t>
    </dgm:pt>
    <dgm:pt modelId="{353C2337-7D7E-4D12-BBDA-FD3CA8CFABC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Identified top-performing month 📈</a:t>
          </a:r>
        </a:p>
      </dgm:t>
    </dgm:pt>
    <dgm:pt modelId="{7757EEDD-ADBF-4066-B9A1-728688F45977}" type="parTrans" cxnId="{E48F5162-1B0B-4CD0-BB74-35D367029E9C}">
      <dgm:prSet/>
      <dgm:spPr/>
      <dgm:t>
        <a:bodyPr/>
        <a:lstStyle/>
        <a:p>
          <a:endParaRPr lang="en-US"/>
        </a:p>
      </dgm:t>
    </dgm:pt>
    <dgm:pt modelId="{F57CE6B8-20DB-4831-83D6-F1140BBE577F}" type="sibTrans" cxnId="{E48F5162-1B0B-4CD0-BB74-35D367029E9C}">
      <dgm:prSet/>
      <dgm:spPr/>
      <dgm:t>
        <a:bodyPr/>
        <a:lstStyle/>
        <a:p>
          <a:endParaRPr lang="en-US"/>
        </a:p>
      </dgm:t>
    </dgm:pt>
    <dgm:pt modelId="{C54B786F-FC78-4811-8036-75EEA6DC371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 Seasonal trends &amp; growth patterns visible</a:t>
          </a:r>
        </a:p>
      </dgm:t>
    </dgm:pt>
    <dgm:pt modelId="{A5F48D86-0960-47DF-9E72-91424CA16B26}" type="parTrans" cxnId="{A7BEF837-A725-497C-8FAA-73A474A34B47}">
      <dgm:prSet/>
      <dgm:spPr/>
      <dgm:t>
        <a:bodyPr/>
        <a:lstStyle/>
        <a:p>
          <a:endParaRPr lang="en-US"/>
        </a:p>
      </dgm:t>
    </dgm:pt>
    <dgm:pt modelId="{46FF2FF7-BF96-4DE6-AE4A-EC7120D0B19D}" type="sibTrans" cxnId="{A7BEF837-A725-497C-8FAA-73A474A34B47}">
      <dgm:prSet/>
      <dgm:spPr/>
      <dgm:t>
        <a:bodyPr/>
        <a:lstStyle/>
        <a:p>
          <a:endParaRPr lang="en-US"/>
        </a:p>
      </dgm:t>
    </dgm:pt>
    <dgm:pt modelId="{26BC25C7-7341-4A8A-9852-227EBEF1C0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✅ Advanced SQL shows strong analytical skills!</a:t>
          </a:r>
        </a:p>
      </dgm:t>
    </dgm:pt>
    <dgm:pt modelId="{CEB6E86B-B5C2-479A-BDDB-A1B843DA0AE1}" type="parTrans" cxnId="{D1D14D95-E259-4103-AA7B-0F7CA1963C3D}">
      <dgm:prSet/>
      <dgm:spPr/>
      <dgm:t>
        <a:bodyPr/>
        <a:lstStyle/>
        <a:p>
          <a:endParaRPr lang="en-US"/>
        </a:p>
      </dgm:t>
    </dgm:pt>
    <dgm:pt modelId="{AC9B0C0B-1D2B-4535-85AB-CE57F228A4BD}" type="sibTrans" cxnId="{D1D14D95-E259-4103-AA7B-0F7CA1963C3D}">
      <dgm:prSet/>
      <dgm:spPr/>
      <dgm:t>
        <a:bodyPr/>
        <a:lstStyle/>
        <a:p>
          <a:endParaRPr lang="en-US"/>
        </a:p>
      </dgm:t>
    </dgm:pt>
    <dgm:pt modelId="{358432F2-FAB4-4737-8ABA-D54C174E369E}" type="pres">
      <dgm:prSet presAssocID="{53A99711-C348-4C68-9CC2-3EFFA522A269}" presName="outerComposite" presStyleCnt="0">
        <dgm:presLayoutVars>
          <dgm:chMax val="5"/>
          <dgm:dir/>
          <dgm:resizeHandles val="exact"/>
        </dgm:presLayoutVars>
      </dgm:prSet>
      <dgm:spPr/>
    </dgm:pt>
    <dgm:pt modelId="{71308A39-62AA-42D7-AB6A-7F245BFD9BAB}" type="pres">
      <dgm:prSet presAssocID="{53A99711-C348-4C68-9CC2-3EFFA522A269}" presName="dummyMaxCanvas" presStyleCnt="0">
        <dgm:presLayoutVars/>
      </dgm:prSet>
      <dgm:spPr/>
    </dgm:pt>
    <dgm:pt modelId="{B2A764C8-7531-46FC-9936-CA656A47CBF9}" type="pres">
      <dgm:prSet presAssocID="{53A99711-C348-4C68-9CC2-3EFFA522A269}" presName="FiveNodes_1" presStyleLbl="node1" presStyleIdx="0" presStyleCnt="5">
        <dgm:presLayoutVars>
          <dgm:bulletEnabled val="1"/>
        </dgm:presLayoutVars>
      </dgm:prSet>
      <dgm:spPr/>
    </dgm:pt>
    <dgm:pt modelId="{F8FFD352-6767-4DA4-9A50-2270A3C8403E}" type="pres">
      <dgm:prSet presAssocID="{53A99711-C348-4C68-9CC2-3EFFA522A269}" presName="FiveNodes_2" presStyleLbl="node1" presStyleIdx="1" presStyleCnt="5">
        <dgm:presLayoutVars>
          <dgm:bulletEnabled val="1"/>
        </dgm:presLayoutVars>
      </dgm:prSet>
      <dgm:spPr/>
    </dgm:pt>
    <dgm:pt modelId="{604F0779-D049-474F-9660-307159F18E39}" type="pres">
      <dgm:prSet presAssocID="{53A99711-C348-4C68-9CC2-3EFFA522A269}" presName="FiveNodes_3" presStyleLbl="node1" presStyleIdx="2" presStyleCnt="5">
        <dgm:presLayoutVars>
          <dgm:bulletEnabled val="1"/>
        </dgm:presLayoutVars>
      </dgm:prSet>
      <dgm:spPr/>
    </dgm:pt>
    <dgm:pt modelId="{26635018-E6C3-4812-9E67-1F9DE99D4AB5}" type="pres">
      <dgm:prSet presAssocID="{53A99711-C348-4C68-9CC2-3EFFA522A269}" presName="FiveNodes_4" presStyleLbl="node1" presStyleIdx="3" presStyleCnt="5">
        <dgm:presLayoutVars>
          <dgm:bulletEnabled val="1"/>
        </dgm:presLayoutVars>
      </dgm:prSet>
      <dgm:spPr/>
    </dgm:pt>
    <dgm:pt modelId="{3D821DEB-4A44-4263-A593-79788ED97E9D}" type="pres">
      <dgm:prSet presAssocID="{53A99711-C348-4C68-9CC2-3EFFA522A269}" presName="FiveNodes_5" presStyleLbl="node1" presStyleIdx="4" presStyleCnt="5">
        <dgm:presLayoutVars>
          <dgm:bulletEnabled val="1"/>
        </dgm:presLayoutVars>
      </dgm:prSet>
      <dgm:spPr/>
    </dgm:pt>
    <dgm:pt modelId="{0BEAC125-CCFC-42A9-AF28-DCA8634BD505}" type="pres">
      <dgm:prSet presAssocID="{53A99711-C348-4C68-9CC2-3EFFA522A269}" presName="FiveConn_1-2" presStyleLbl="fgAccFollowNode1" presStyleIdx="0" presStyleCnt="4">
        <dgm:presLayoutVars>
          <dgm:bulletEnabled val="1"/>
        </dgm:presLayoutVars>
      </dgm:prSet>
      <dgm:spPr/>
    </dgm:pt>
    <dgm:pt modelId="{6021C1B9-FF70-4C0F-BEEA-2C0D3CE10909}" type="pres">
      <dgm:prSet presAssocID="{53A99711-C348-4C68-9CC2-3EFFA522A269}" presName="FiveConn_2-3" presStyleLbl="fgAccFollowNode1" presStyleIdx="1" presStyleCnt="4">
        <dgm:presLayoutVars>
          <dgm:bulletEnabled val="1"/>
        </dgm:presLayoutVars>
      </dgm:prSet>
      <dgm:spPr/>
    </dgm:pt>
    <dgm:pt modelId="{49FBF6A8-8DC5-47F2-9A44-BD8F7A75646C}" type="pres">
      <dgm:prSet presAssocID="{53A99711-C348-4C68-9CC2-3EFFA522A269}" presName="FiveConn_3-4" presStyleLbl="fgAccFollowNode1" presStyleIdx="2" presStyleCnt="4">
        <dgm:presLayoutVars>
          <dgm:bulletEnabled val="1"/>
        </dgm:presLayoutVars>
      </dgm:prSet>
      <dgm:spPr/>
    </dgm:pt>
    <dgm:pt modelId="{37FE7ED5-156D-4D88-AD16-57D676DD3CB5}" type="pres">
      <dgm:prSet presAssocID="{53A99711-C348-4C68-9CC2-3EFFA522A269}" presName="FiveConn_4-5" presStyleLbl="fgAccFollowNode1" presStyleIdx="3" presStyleCnt="4">
        <dgm:presLayoutVars>
          <dgm:bulletEnabled val="1"/>
        </dgm:presLayoutVars>
      </dgm:prSet>
      <dgm:spPr/>
    </dgm:pt>
    <dgm:pt modelId="{3AA0955F-F9C4-41B5-9816-8A80813EB17C}" type="pres">
      <dgm:prSet presAssocID="{53A99711-C348-4C68-9CC2-3EFFA522A269}" presName="FiveNodes_1_text" presStyleLbl="node1" presStyleIdx="4" presStyleCnt="5">
        <dgm:presLayoutVars>
          <dgm:bulletEnabled val="1"/>
        </dgm:presLayoutVars>
      </dgm:prSet>
      <dgm:spPr/>
    </dgm:pt>
    <dgm:pt modelId="{4DA2B23F-E41F-4151-AA7F-5DB077C77707}" type="pres">
      <dgm:prSet presAssocID="{53A99711-C348-4C68-9CC2-3EFFA522A269}" presName="FiveNodes_2_text" presStyleLbl="node1" presStyleIdx="4" presStyleCnt="5">
        <dgm:presLayoutVars>
          <dgm:bulletEnabled val="1"/>
        </dgm:presLayoutVars>
      </dgm:prSet>
      <dgm:spPr/>
    </dgm:pt>
    <dgm:pt modelId="{A261F955-F2BB-48A4-9FF6-7A693C268182}" type="pres">
      <dgm:prSet presAssocID="{53A99711-C348-4C68-9CC2-3EFFA522A269}" presName="FiveNodes_3_text" presStyleLbl="node1" presStyleIdx="4" presStyleCnt="5">
        <dgm:presLayoutVars>
          <dgm:bulletEnabled val="1"/>
        </dgm:presLayoutVars>
      </dgm:prSet>
      <dgm:spPr/>
    </dgm:pt>
    <dgm:pt modelId="{AC70BD05-F0BA-44A2-AB1C-E9FB1EE5D733}" type="pres">
      <dgm:prSet presAssocID="{53A99711-C348-4C68-9CC2-3EFFA522A269}" presName="FiveNodes_4_text" presStyleLbl="node1" presStyleIdx="4" presStyleCnt="5">
        <dgm:presLayoutVars>
          <dgm:bulletEnabled val="1"/>
        </dgm:presLayoutVars>
      </dgm:prSet>
      <dgm:spPr/>
    </dgm:pt>
    <dgm:pt modelId="{0FB6DE1F-4C6B-474B-BB09-4C63A110562A}" type="pres">
      <dgm:prSet presAssocID="{53A99711-C348-4C68-9CC2-3EFFA522A269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DC48940E-56F4-49F3-AA36-526C5D6FFAA5}" type="presOf" srcId="{26BC25C7-7341-4A8A-9852-227EBEF1C0AB}" destId="{3D821DEB-4A44-4263-A593-79788ED97E9D}" srcOrd="0" destOrd="0" presId="urn:microsoft.com/office/officeart/2005/8/layout/vProcess5"/>
    <dgm:cxn modelId="{043B9D1C-520B-4742-9CFF-BF422F3454C8}" type="presOf" srcId="{353C2337-7D7E-4D12-BBDA-FD3CA8CFABC7}" destId="{A261F955-F2BB-48A4-9FF6-7A693C268182}" srcOrd="1" destOrd="0" presId="urn:microsoft.com/office/officeart/2005/8/layout/vProcess5"/>
    <dgm:cxn modelId="{87674D2D-4F70-4C41-AB54-99BFD36D7B3F}" type="presOf" srcId="{C6CBD576-BEB7-4433-AD7D-D67EA329459C}" destId="{4DA2B23F-E41F-4151-AA7F-5DB077C77707}" srcOrd="1" destOrd="0" presId="urn:microsoft.com/office/officeart/2005/8/layout/vProcess5"/>
    <dgm:cxn modelId="{93CB4931-2045-4716-A563-4F0DB82B3329}" type="presOf" srcId="{B9D28A2C-4622-46D5-8132-CA3AA15018D3}" destId="{6021C1B9-FF70-4C0F-BEEA-2C0D3CE10909}" srcOrd="0" destOrd="0" presId="urn:microsoft.com/office/officeart/2005/8/layout/vProcess5"/>
    <dgm:cxn modelId="{21F38D34-BE5D-4A04-AC9F-4C2EFBDB0647}" type="presOf" srcId="{C636895D-2287-45F9-B023-9B627F0A7BEC}" destId="{3AA0955F-F9C4-41B5-9816-8A80813EB17C}" srcOrd="1" destOrd="0" presId="urn:microsoft.com/office/officeart/2005/8/layout/vProcess5"/>
    <dgm:cxn modelId="{A7BEF837-A725-497C-8FAA-73A474A34B47}" srcId="{53A99711-C348-4C68-9CC2-3EFFA522A269}" destId="{C54B786F-FC78-4811-8036-75EEA6DC3710}" srcOrd="3" destOrd="0" parTransId="{A5F48D86-0960-47DF-9E72-91424CA16B26}" sibTransId="{46FF2FF7-BF96-4DE6-AE4A-EC7120D0B19D}"/>
    <dgm:cxn modelId="{2157B75D-654D-4C96-8084-2F288E50DF62}" type="presOf" srcId="{C54B786F-FC78-4811-8036-75EEA6DC3710}" destId="{AC70BD05-F0BA-44A2-AB1C-E9FB1EE5D733}" srcOrd="1" destOrd="0" presId="urn:microsoft.com/office/officeart/2005/8/layout/vProcess5"/>
    <dgm:cxn modelId="{E48F5162-1B0B-4CD0-BB74-35D367029E9C}" srcId="{53A99711-C348-4C68-9CC2-3EFFA522A269}" destId="{353C2337-7D7E-4D12-BBDA-FD3CA8CFABC7}" srcOrd="2" destOrd="0" parTransId="{7757EEDD-ADBF-4066-B9A1-728688F45977}" sibTransId="{F57CE6B8-20DB-4831-83D6-F1140BBE577F}"/>
    <dgm:cxn modelId="{53C23E47-8F15-49A0-AE26-7FF35E72E5C0}" type="presOf" srcId="{F57CE6B8-20DB-4831-83D6-F1140BBE577F}" destId="{49FBF6A8-8DC5-47F2-9A44-BD8F7A75646C}" srcOrd="0" destOrd="0" presId="urn:microsoft.com/office/officeart/2005/8/layout/vProcess5"/>
    <dgm:cxn modelId="{9F057B68-E868-46C5-A572-8F674E7A2242}" type="presOf" srcId="{C6CBD576-BEB7-4433-AD7D-D67EA329459C}" destId="{F8FFD352-6767-4DA4-9A50-2270A3C8403E}" srcOrd="0" destOrd="0" presId="urn:microsoft.com/office/officeart/2005/8/layout/vProcess5"/>
    <dgm:cxn modelId="{F479106E-BF4F-490E-A3FC-4659A71C8F66}" type="presOf" srcId="{46FF2FF7-BF96-4DE6-AE4A-EC7120D0B19D}" destId="{37FE7ED5-156D-4D88-AD16-57D676DD3CB5}" srcOrd="0" destOrd="0" presId="urn:microsoft.com/office/officeart/2005/8/layout/vProcess5"/>
    <dgm:cxn modelId="{9C02C57C-76C7-4EC7-9AEB-A1E15754573D}" type="presOf" srcId="{26BC25C7-7341-4A8A-9852-227EBEF1C0AB}" destId="{0FB6DE1F-4C6B-474B-BB09-4C63A110562A}" srcOrd="1" destOrd="0" presId="urn:microsoft.com/office/officeart/2005/8/layout/vProcess5"/>
    <dgm:cxn modelId="{ED16667E-5BA5-44C9-B7AB-95FC2586E848}" type="presOf" srcId="{C54B786F-FC78-4811-8036-75EEA6DC3710}" destId="{26635018-E6C3-4812-9E67-1F9DE99D4AB5}" srcOrd="0" destOrd="0" presId="urn:microsoft.com/office/officeart/2005/8/layout/vProcess5"/>
    <dgm:cxn modelId="{9D953F89-2FE3-4458-B4A4-53D14590A233}" type="presOf" srcId="{353C2337-7D7E-4D12-BBDA-FD3CA8CFABC7}" destId="{604F0779-D049-474F-9660-307159F18E39}" srcOrd="0" destOrd="0" presId="urn:microsoft.com/office/officeart/2005/8/layout/vProcess5"/>
    <dgm:cxn modelId="{D1D14D95-E259-4103-AA7B-0F7CA1963C3D}" srcId="{53A99711-C348-4C68-9CC2-3EFFA522A269}" destId="{26BC25C7-7341-4A8A-9852-227EBEF1C0AB}" srcOrd="4" destOrd="0" parTransId="{CEB6E86B-B5C2-479A-BDDB-A1B843DA0AE1}" sibTransId="{AC9B0C0B-1D2B-4535-85AB-CE57F228A4BD}"/>
    <dgm:cxn modelId="{1F2B5897-8DD7-438D-BAD1-99B7E0065D40}" srcId="{53A99711-C348-4C68-9CC2-3EFFA522A269}" destId="{C6CBD576-BEB7-4433-AD7D-D67EA329459C}" srcOrd="1" destOrd="0" parTransId="{5A18FE3E-ED4C-4282-B6D0-A1807F8E93C7}" sibTransId="{B9D28A2C-4622-46D5-8132-CA3AA15018D3}"/>
    <dgm:cxn modelId="{8A64949E-4F40-4A27-B3AB-119947A8F2D4}" srcId="{53A99711-C348-4C68-9CC2-3EFFA522A269}" destId="{C636895D-2287-45F9-B023-9B627F0A7BEC}" srcOrd="0" destOrd="0" parTransId="{1B5CEC1F-3F3B-4FC0-837E-00610D0ABF8F}" sibTransId="{504589B5-1E27-4635-AB74-8B0F7287BA2F}"/>
    <dgm:cxn modelId="{E74406D6-0A6C-4147-ADB9-D60A260227DA}" type="presOf" srcId="{C636895D-2287-45F9-B023-9B627F0A7BEC}" destId="{B2A764C8-7531-46FC-9936-CA656A47CBF9}" srcOrd="0" destOrd="0" presId="urn:microsoft.com/office/officeart/2005/8/layout/vProcess5"/>
    <dgm:cxn modelId="{90EFE9DC-77E8-48D4-96C3-EE901646CAD4}" type="presOf" srcId="{53A99711-C348-4C68-9CC2-3EFFA522A269}" destId="{358432F2-FAB4-4737-8ABA-D54C174E369E}" srcOrd="0" destOrd="0" presId="urn:microsoft.com/office/officeart/2005/8/layout/vProcess5"/>
    <dgm:cxn modelId="{47D3F7EB-4C11-451A-BBB9-A673620B1CC4}" type="presOf" srcId="{504589B5-1E27-4635-AB74-8B0F7287BA2F}" destId="{0BEAC125-CCFC-42A9-AF28-DCA8634BD505}" srcOrd="0" destOrd="0" presId="urn:microsoft.com/office/officeart/2005/8/layout/vProcess5"/>
    <dgm:cxn modelId="{CE4EB54C-E885-489E-A400-EF3D1CE6C491}" type="presParOf" srcId="{358432F2-FAB4-4737-8ABA-D54C174E369E}" destId="{71308A39-62AA-42D7-AB6A-7F245BFD9BAB}" srcOrd="0" destOrd="0" presId="urn:microsoft.com/office/officeart/2005/8/layout/vProcess5"/>
    <dgm:cxn modelId="{5C0CCBB7-11FA-4086-A3F3-6C9612230269}" type="presParOf" srcId="{358432F2-FAB4-4737-8ABA-D54C174E369E}" destId="{B2A764C8-7531-46FC-9936-CA656A47CBF9}" srcOrd="1" destOrd="0" presId="urn:microsoft.com/office/officeart/2005/8/layout/vProcess5"/>
    <dgm:cxn modelId="{2C5E428B-9CDA-40CC-87A4-67FB7964754A}" type="presParOf" srcId="{358432F2-FAB4-4737-8ABA-D54C174E369E}" destId="{F8FFD352-6767-4DA4-9A50-2270A3C8403E}" srcOrd="2" destOrd="0" presId="urn:microsoft.com/office/officeart/2005/8/layout/vProcess5"/>
    <dgm:cxn modelId="{223B8160-7456-4229-82E8-04647FA3ABDB}" type="presParOf" srcId="{358432F2-FAB4-4737-8ABA-D54C174E369E}" destId="{604F0779-D049-474F-9660-307159F18E39}" srcOrd="3" destOrd="0" presId="urn:microsoft.com/office/officeart/2005/8/layout/vProcess5"/>
    <dgm:cxn modelId="{80DFBC82-31B7-4C85-B1E7-8352463A4A6A}" type="presParOf" srcId="{358432F2-FAB4-4737-8ABA-D54C174E369E}" destId="{26635018-E6C3-4812-9E67-1F9DE99D4AB5}" srcOrd="4" destOrd="0" presId="urn:microsoft.com/office/officeart/2005/8/layout/vProcess5"/>
    <dgm:cxn modelId="{953736BB-A04F-4100-8155-05B18857B34B}" type="presParOf" srcId="{358432F2-FAB4-4737-8ABA-D54C174E369E}" destId="{3D821DEB-4A44-4263-A593-79788ED97E9D}" srcOrd="5" destOrd="0" presId="urn:microsoft.com/office/officeart/2005/8/layout/vProcess5"/>
    <dgm:cxn modelId="{5908BBE5-245B-4D05-B986-ECE50DDCE375}" type="presParOf" srcId="{358432F2-FAB4-4737-8ABA-D54C174E369E}" destId="{0BEAC125-CCFC-42A9-AF28-DCA8634BD505}" srcOrd="6" destOrd="0" presId="urn:microsoft.com/office/officeart/2005/8/layout/vProcess5"/>
    <dgm:cxn modelId="{341893DB-0D75-45A5-AF49-B023B806CB7B}" type="presParOf" srcId="{358432F2-FAB4-4737-8ABA-D54C174E369E}" destId="{6021C1B9-FF70-4C0F-BEEA-2C0D3CE10909}" srcOrd="7" destOrd="0" presId="urn:microsoft.com/office/officeart/2005/8/layout/vProcess5"/>
    <dgm:cxn modelId="{3D1AEB0C-F294-4E0A-B92D-E23DED172B8B}" type="presParOf" srcId="{358432F2-FAB4-4737-8ABA-D54C174E369E}" destId="{49FBF6A8-8DC5-47F2-9A44-BD8F7A75646C}" srcOrd="8" destOrd="0" presId="urn:microsoft.com/office/officeart/2005/8/layout/vProcess5"/>
    <dgm:cxn modelId="{1248E856-7BA5-400B-8270-3D39B1CB0D34}" type="presParOf" srcId="{358432F2-FAB4-4737-8ABA-D54C174E369E}" destId="{37FE7ED5-156D-4D88-AD16-57D676DD3CB5}" srcOrd="9" destOrd="0" presId="urn:microsoft.com/office/officeart/2005/8/layout/vProcess5"/>
    <dgm:cxn modelId="{76894F71-BDB5-4C0E-9EEA-4FDF95FF457E}" type="presParOf" srcId="{358432F2-FAB4-4737-8ABA-D54C174E369E}" destId="{3AA0955F-F9C4-41B5-9816-8A80813EB17C}" srcOrd="10" destOrd="0" presId="urn:microsoft.com/office/officeart/2005/8/layout/vProcess5"/>
    <dgm:cxn modelId="{D01A8682-F16A-4546-975E-7FF8115FB93E}" type="presParOf" srcId="{358432F2-FAB4-4737-8ABA-D54C174E369E}" destId="{4DA2B23F-E41F-4151-AA7F-5DB077C77707}" srcOrd="11" destOrd="0" presId="urn:microsoft.com/office/officeart/2005/8/layout/vProcess5"/>
    <dgm:cxn modelId="{C80B9393-2CFF-48CF-A660-560602DC2881}" type="presParOf" srcId="{358432F2-FAB4-4737-8ABA-D54C174E369E}" destId="{A261F955-F2BB-48A4-9FF6-7A693C268182}" srcOrd="12" destOrd="0" presId="urn:microsoft.com/office/officeart/2005/8/layout/vProcess5"/>
    <dgm:cxn modelId="{D9E97DE9-8E41-4A50-BEE3-CE7BC0793115}" type="presParOf" srcId="{358432F2-FAB4-4737-8ABA-D54C174E369E}" destId="{AC70BD05-F0BA-44A2-AB1C-E9FB1EE5D733}" srcOrd="13" destOrd="0" presId="urn:microsoft.com/office/officeart/2005/8/layout/vProcess5"/>
    <dgm:cxn modelId="{D83FF3FB-5E68-4479-8030-F8EA321D1754}" type="presParOf" srcId="{358432F2-FAB4-4737-8ABA-D54C174E369E}" destId="{0FB6DE1F-4C6B-474B-BB09-4C63A110562A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3A4260-C1D6-4C98-8179-7F0CA78E6344}">
      <dsp:nvSpPr>
        <dsp:cNvPr id="0" name=""/>
        <dsp:cNvSpPr/>
      </dsp:nvSpPr>
      <dsp:spPr>
        <a:xfrm>
          <a:off x="616935" y="1100"/>
          <a:ext cx="921683" cy="92168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D955C-9B46-4CD5-BEB4-F172970E0308}">
      <dsp:nvSpPr>
        <dsp:cNvPr id="0" name=""/>
        <dsp:cNvSpPr/>
      </dsp:nvSpPr>
      <dsp:spPr>
        <a:xfrm>
          <a:off x="810488" y="194654"/>
          <a:ext cx="534576" cy="53457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3EED89-40B2-4B53-9ACF-F7E00305FEC5}">
      <dsp:nvSpPr>
        <dsp:cNvPr id="0" name=""/>
        <dsp:cNvSpPr/>
      </dsp:nvSpPr>
      <dsp:spPr>
        <a:xfrm>
          <a:off x="1736122" y="1100"/>
          <a:ext cx="2172539" cy="921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✔️ Extract year and month from order_date</a:t>
          </a:r>
        </a:p>
      </dsp:txBody>
      <dsp:txXfrm>
        <a:off x="1736122" y="1100"/>
        <a:ext cx="2172539" cy="921683"/>
      </dsp:txXfrm>
    </dsp:sp>
    <dsp:sp modelId="{92FA19E7-9D08-42A2-9907-806F458425F7}">
      <dsp:nvSpPr>
        <dsp:cNvPr id="0" name=""/>
        <dsp:cNvSpPr/>
      </dsp:nvSpPr>
      <dsp:spPr>
        <a:xfrm>
          <a:off x="4287209" y="1100"/>
          <a:ext cx="921683" cy="92168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8E086D-554A-42C8-B56D-0E7C83E744E4}">
      <dsp:nvSpPr>
        <dsp:cNvPr id="0" name=""/>
        <dsp:cNvSpPr/>
      </dsp:nvSpPr>
      <dsp:spPr>
        <a:xfrm>
          <a:off x="4480763" y="194654"/>
          <a:ext cx="534576" cy="53457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A5F7A5-502F-4F78-B25E-8E477A430BB9}">
      <dsp:nvSpPr>
        <dsp:cNvPr id="0" name=""/>
        <dsp:cNvSpPr/>
      </dsp:nvSpPr>
      <dsp:spPr>
        <a:xfrm>
          <a:off x="5406396" y="1100"/>
          <a:ext cx="2172539" cy="921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✔️ Group by year and month</a:t>
          </a:r>
        </a:p>
      </dsp:txBody>
      <dsp:txXfrm>
        <a:off x="5406396" y="1100"/>
        <a:ext cx="2172539" cy="921683"/>
      </dsp:txXfrm>
    </dsp:sp>
    <dsp:sp modelId="{0E2E84D8-80C2-4F73-B9D1-68FDFA7F1102}">
      <dsp:nvSpPr>
        <dsp:cNvPr id="0" name=""/>
        <dsp:cNvSpPr/>
      </dsp:nvSpPr>
      <dsp:spPr>
        <a:xfrm>
          <a:off x="616935" y="1635560"/>
          <a:ext cx="921683" cy="92168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863CCA-C427-4283-94B3-A9A85F43A659}">
      <dsp:nvSpPr>
        <dsp:cNvPr id="0" name=""/>
        <dsp:cNvSpPr/>
      </dsp:nvSpPr>
      <dsp:spPr>
        <a:xfrm>
          <a:off x="810488" y="1829114"/>
          <a:ext cx="534576" cy="53457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0150BA-48BC-43C6-AECF-6C65BB29C494}">
      <dsp:nvSpPr>
        <dsp:cNvPr id="0" name=""/>
        <dsp:cNvSpPr/>
      </dsp:nvSpPr>
      <dsp:spPr>
        <a:xfrm>
          <a:off x="1736122" y="1635560"/>
          <a:ext cx="2172539" cy="921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✔️ Aggregate revenue (SUM) and order volume (COUNT DISTINCT)</a:t>
          </a:r>
        </a:p>
      </dsp:txBody>
      <dsp:txXfrm>
        <a:off x="1736122" y="1635560"/>
        <a:ext cx="2172539" cy="921683"/>
      </dsp:txXfrm>
    </dsp:sp>
    <dsp:sp modelId="{29BF78F2-C0C1-44AB-808F-BADB024EEAF5}">
      <dsp:nvSpPr>
        <dsp:cNvPr id="0" name=""/>
        <dsp:cNvSpPr/>
      </dsp:nvSpPr>
      <dsp:spPr>
        <a:xfrm>
          <a:off x="4287209" y="1635560"/>
          <a:ext cx="921683" cy="92168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FE5836-5D3D-4A6D-B8D8-D4FDBB53A2E0}">
      <dsp:nvSpPr>
        <dsp:cNvPr id="0" name=""/>
        <dsp:cNvSpPr/>
      </dsp:nvSpPr>
      <dsp:spPr>
        <a:xfrm>
          <a:off x="4480763" y="1829114"/>
          <a:ext cx="534576" cy="53457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E6127-E87B-41C1-A2CC-48FFE863C623}">
      <dsp:nvSpPr>
        <dsp:cNvPr id="0" name=""/>
        <dsp:cNvSpPr/>
      </dsp:nvSpPr>
      <dsp:spPr>
        <a:xfrm>
          <a:off x="5406396" y="1635560"/>
          <a:ext cx="2172539" cy="921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✔️ Sort by year and month (ORDER BY)</a:t>
          </a:r>
        </a:p>
      </dsp:txBody>
      <dsp:txXfrm>
        <a:off x="5406396" y="1635560"/>
        <a:ext cx="2172539" cy="921683"/>
      </dsp:txXfrm>
    </dsp:sp>
    <dsp:sp modelId="{449728AF-7573-4D49-9305-23A294B395E6}">
      <dsp:nvSpPr>
        <dsp:cNvPr id="0" name=""/>
        <dsp:cNvSpPr/>
      </dsp:nvSpPr>
      <dsp:spPr>
        <a:xfrm>
          <a:off x="616935" y="3270020"/>
          <a:ext cx="921683" cy="921683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2C4DAA-576D-4E95-B36E-02A5653C32A7}">
      <dsp:nvSpPr>
        <dsp:cNvPr id="0" name=""/>
        <dsp:cNvSpPr/>
      </dsp:nvSpPr>
      <dsp:spPr>
        <a:xfrm>
          <a:off x="810488" y="3463574"/>
          <a:ext cx="534576" cy="53457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59C37D-FAFC-4397-AE53-E379621B012A}">
      <dsp:nvSpPr>
        <dsp:cNvPr id="0" name=""/>
        <dsp:cNvSpPr/>
      </dsp:nvSpPr>
      <dsp:spPr>
        <a:xfrm>
          <a:off x="1736122" y="3270020"/>
          <a:ext cx="2172539" cy="9216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✔️ Optional: Filter for specific time periods</a:t>
          </a:r>
        </a:p>
      </dsp:txBody>
      <dsp:txXfrm>
        <a:off x="1736122" y="3270020"/>
        <a:ext cx="2172539" cy="9216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65E251-7E2A-4223-9196-316ED9B86076}">
      <dsp:nvSpPr>
        <dsp:cNvPr id="0" name=""/>
        <dsp:cNvSpPr/>
      </dsp:nvSpPr>
      <dsp:spPr>
        <a:xfrm>
          <a:off x="0" y="869719"/>
          <a:ext cx="5000124" cy="5662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📈 Monthly Average Order Value (AOV)</a:t>
          </a:r>
        </a:p>
      </dsp:txBody>
      <dsp:txXfrm>
        <a:off x="27644" y="897363"/>
        <a:ext cx="4944836" cy="510992"/>
      </dsp:txXfrm>
    </dsp:sp>
    <dsp:sp modelId="{71013228-15E1-4D3F-930F-2013A02943BD}">
      <dsp:nvSpPr>
        <dsp:cNvPr id="0" name=""/>
        <dsp:cNvSpPr/>
      </dsp:nvSpPr>
      <dsp:spPr>
        <a:xfrm>
          <a:off x="0" y="1499359"/>
          <a:ext cx="5000124" cy="566280"/>
        </a:xfrm>
        <a:prstGeom prst="roundRect">
          <a:avLst/>
        </a:prstGeom>
        <a:gradFill rotWithShape="0">
          <a:gsLst>
            <a:gs pos="0">
              <a:schemeClr val="accent5">
                <a:hueOff val="-1986775"/>
                <a:satOff val="7962"/>
                <a:lumOff val="172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1986775"/>
                <a:satOff val="7962"/>
                <a:lumOff val="172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🔄 Cumulative Revenue over Time</a:t>
          </a:r>
        </a:p>
      </dsp:txBody>
      <dsp:txXfrm>
        <a:off x="27644" y="1527003"/>
        <a:ext cx="4944836" cy="510992"/>
      </dsp:txXfrm>
    </dsp:sp>
    <dsp:sp modelId="{1B05B2E1-C257-4E80-B64C-0DA2FC3A1351}">
      <dsp:nvSpPr>
        <dsp:cNvPr id="0" name=""/>
        <dsp:cNvSpPr/>
      </dsp:nvSpPr>
      <dsp:spPr>
        <a:xfrm>
          <a:off x="0" y="2128999"/>
          <a:ext cx="5000124" cy="566280"/>
        </a:xfrm>
        <a:prstGeom prst="roundRect">
          <a:avLst/>
        </a:prstGeom>
        <a:gradFill rotWithShape="0">
          <a:gsLst>
            <a:gs pos="0">
              <a:schemeClr val="accent5">
                <a:hueOff val="-3973551"/>
                <a:satOff val="15924"/>
                <a:lumOff val="3451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3973551"/>
                <a:satOff val="15924"/>
                <a:lumOff val="3451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📊 Revenue Growth (%) MoM</a:t>
          </a:r>
        </a:p>
      </dsp:txBody>
      <dsp:txXfrm>
        <a:off x="27644" y="2156643"/>
        <a:ext cx="4944836" cy="510992"/>
      </dsp:txXfrm>
    </dsp:sp>
    <dsp:sp modelId="{A731A32F-45A2-4291-8539-B6D694F8EEE0}">
      <dsp:nvSpPr>
        <dsp:cNvPr id="0" name=""/>
        <dsp:cNvSpPr/>
      </dsp:nvSpPr>
      <dsp:spPr>
        <a:xfrm>
          <a:off x="0" y="2758639"/>
          <a:ext cx="5000124" cy="566280"/>
        </a:xfrm>
        <a:prstGeom prst="roundRect">
          <a:avLst/>
        </a:prstGeom>
        <a:gradFill rotWithShape="0">
          <a:gsLst>
            <a:gs pos="0">
              <a:schemeClr val="accent5">
                <a:hueOff val="-5960326"/>
                <a:satOff val="23887"/>
                <a:lumOff val="5177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5960326"/>
                <a:satOff val="23887"/>
                <a:lumOff val="5177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🧠 Rolling 3-Month Average Revenue</a:t>
          </a:r>
        </a:p>
      </dsp:txBody>
      <dsp:txXfrm>
        <a:off x="27644" y="2786283"/>
        <a:ext cx="4944836" cy="510992"/>
      </dsp:txXfrm>
    </dsp:sp>
    <dsp:sp modelId="{2592F093-99EF-4B98-9331-984B9DDC4EFE}">
      <dsp:nvSpPr>
        <dsp:cNvPr id="0" name=""/>
        <dsp:cNvSpPr/>
      </dsp:nvSpPr>
      <dsp:spPr>
        <a:xfrm>
          <a:off x="0" y="3388280"/>
          <a:ext cx="5000124" cy="566280"/>
        </a:xfrm>
        <a:prstGeom prst="roundRect">
          <a:avLst/>
        </a:prstGeom>
        <a:gradFill rotWithShape="0">
          <a:gsLst>
            <a:gs pos="0">
              <a:schemeClr val="accent5">
                <a:hueOff val="-7947101"/>
                <a:satOff val="31849"/>
                <a:lumOff val="690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7947101"/>
                <a:satOff val="31849"/>
                <a:lumOff val="690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📅 Year-over-Year Revenue Growth (%)</a:t>
          </a:r>
        </a:p>
      </dsp:txBody>
      <dsp:txXfrm>
        <a:off x="27644" y="3415924"/>
        <a:ext cx="4944836" cy="510992"/>
      </dsp:txXfrm>
    </dsp:sp>
    <dsp:sp modelId="{1A9F6A46-EDAB-4148-8A3F-B381D55F95E3}">
      <dsp:nvSpPr>
        <dsp:cNvPr id="0" name=""/>
        <dsp:cNvSpPr/>
      </dsp:nvSpPr>
      <dsp:spPr>
        <a:xfrm>
          <a:off x="0" y="4017920"/>
          <a:ext cx="5000124" cy="566280"/>
        </a:xfrm>
        <a:prstGeom prst="round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🌟 Best Performing Month Highlighted!</a:t>
          </a:r>
        </a:p>
      </dsp:txBody>
      <dsp:txXfrm>
        <a:off x="27644" y="4045564"/>
        <a:ext cx="4944836" cy="5109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56D185-60AE-4BA8-B905-3EB7ECC3AC2A}">
      <dsp:nvSpPr>
        <dsp:cNvPr id="0" name=""/>
        <dsp:cNvSpPr/>
      </dsp:nvSpPr>
      <dsp:spPr>
        <a:xfrm>
          <a:off x="0" y="906431"/>
          <a:ext cx="5051582" cy="4890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🧩 Functions:</a:t>
          </a:r>
        </a:p>
      </dsp:txBody>
      <dsp:txXfrm>
        <a:off x="23874" y="930305"/>
        <a:ext cx="5003834" cy="441312"/>
      </dsp:txXfrm>
    </dsp:sp>
    <dsp:sp modelId="{C4FB5D96-A5DB-44BD-9D4D-C24536BC33F9}">
      <dsp:nvSpPr>
        <dsp:cNvPr id="0" name=""/>
        <dsp:cNvSpPr/>
      </dsp:nvSpPr>
      <dsp:spPr>
        <a:xfrm>
          <a:off x="0" y="1450211"/>
          <a:ext cx="5051582" cy="489060"/>
        </a:xfrm>
        <a:prstGeom prst="roundRect">
          <a:avLst/>
        </a:prstGeom>
        <a:solidFill>
          <a:schemeClr val="accent5">
            <a:hueOff val="-1655646"/>
            <a:satOff val="6635"/>
            <a:lumOff val="143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YEAR(), MONTH(), DATE_FORMAT()</a:t>
          </a:r>
        </a:p>
      </dsp:txBody>
      <dsp:txXfrm>
        <a:off x="23874" y="1474085"/>
        <a:ext cx="5003834" cy="441312"/>
      </dsp:txXfrm>
    </dsp:sp>
    <dsp:sp modelId="{6B829C84-77EC-4C18-BF1B-80F4E4488B14}">
      <dsp:nvSpPr>
        <dsp:cNvPr id="0" name=""/>
        <dsp:cNvSpPr/>
      </dsp:nvSpPr>
      <dsp:spPr>
        <a:xfrm>
          <a:off x="0" y="1993991"/>
          <a:ext cx="5051582" cy="489060"/>
        </a:xfrm>
        <a:prstGeom prst="roundRect">
          <a:avLst/>
        </a:prstGeom>
        <a:solidFill>
          <a:schemeClr val="accent5">
            <a:hueOff val="-3311292"/>
            <a:satOff val="13270"/>
            <a:lumOff val="28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SUM(), COUNT(DISTINCT), AVG(), ROUND()</a:t>
          </a:r>
        </a:p>
      </dsp:txBody>
      <dsp:txXfrm>
        <a:off x="23874" y="2017865"/>
        <a:ext cx="5003834" cy="441312"/>
      </dsp:txXfrm>
    </dsp:sp>
    <dsp:sp modelId="{1C783F07-862D-4460-9F98-848671C676AD}">
      <dsp:nvSpPr>
        <dsp:cNvPr id="0" name=""/>
        <dsp:cNvSpPr/>
      </dsp:nvSpPr>
      <dsp:spPr>
        <a:xfrm>
          <a:off x="0" y="2537771"/>
          <a:ext cx="5051582" cy="489060"/>
        </a:xfrm>
        <a:prstGeom prst="roundRect">
          <a:avLst/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📐 Window Functions:</a:t>
          </a:r>
        </a:p>
      </dsp:txBody>
      <dsp:txXfrm>
        <a:off x="23874" y="2561645"/>
        <a:ext cx="5003834" cy="441312"/>
      </dsp:txXfrm>
    </dsp:sp>
    <dsp:sp modelId="{586674AA-9EC6-41E0-9E12-97287F338686}">
      <dsp:nvSpPr>
        <dsp:cNvPr id="0" name=""/>
        <dsp:cNvSpPr/>
      </dsp:nvSpPr>
      <dsp:spPr>
        <a:xfrm>
          <a:off x="0" y="3081551"/>
          <a:ext cx="5051582" cy="489060"/>
        </a:xfrm>
        <a:prstGeom prst="roundRect">
          <a:avLst/>
        </a:prstGeom>
        <a:solidFill>
          <a:schemeClr val="accent5">
            <a:hueOff val="-6622584"/>
            <a:satOff val="26541"/>
            <a:lumOff val="575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LAG(), SUM() OVER(), AVG() OVER()</a:t>
          </a:r>
        </a:p>
      </dsp:txBody>
      <dsp:txXfrm>
        <a:off x="23874" y="3105425"/>
        <a:ext cx="5003834" cy="441312"/>
      </dsp:txXfrm>
    </dsp:sp>
    <dsp:sp modelId="{681983C3-8C3C-463D-92CF-C3109C2EF1F5}">
      <dsp:nvSpPr>
        <dsp:cNvPr id="0" name=""/>
        <dsp:cNvSpPr/>
      </dsp:nvSpPr>
      <dsp:spPr>
        <a:xfrm>
          <a:off x="0" y="3625331"/>
          <a:ext cx="5051582" cy="489060"/>
        </a:xfrm>
        <a:prstGeom prst="roundRect">
          <a:avLst/>
        </a:prstGeom>
        <a:solidFill>
          <a:schemeClr val="accent5">
            <a:hueOff val="-8278230"/>
            <a:satOff val="33176"/>
            <a:lumOff val="719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🧠 Case Statement:</a:t>
          </a:r>
        </a:p>
      </dsp:txBody>
      <dsp:txXfrm>
        <a:off x="23874" y="3649205"/>
        <a:ext cx="5003834" cy="441312"/>
      </dsp:txXfrm>
    </dsp:sp>
    <dsp:sp modelId="{D824A9A4-E396-45E8-9504-CD66DD31EB18}">
      <dsp:nvSpPr>
        <dsp:cNvPr id="0" name=""/>
        <dsp:cNvSpPr/>
      </dsp:nvSpPr>
      <dsp:spPr>
        <a:xfrm>
          <a:off x="0" y="4169111"/>
          <a:ext cx="5051582" cy="489060"/>
        </a:xfrm>
        <a:prstGeom prst="round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To highlight best-performing month with emoji</a:t>
          </a:r>
        </a:p>
      </dsp:txBody>
      <dsp:txXfrm>
        <a:off x="23874" y="4192985"/>
        <a:ext cx="5003834" cy="4413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764C8-7531-46FC-9936-CA656A47CBF9}">
      <dsp:nvSpPr>
        <dsp:cNvPr id="0" name=""/>
        <dsp:cNvSpPr/>
      </dsp:nvSpPr>
      <dsp:spPr>
        <a:xfrm>
          <a:off x="0" y="0"/>
          <a:ext cx="6310820" cy="6640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🔍 Insights:</a:t>
          </a:r>
        </a:p>
      </dsp:txBody>
      <dsp:txXfrm>
        <a:off x="19451" y="19451"/>
        <a:ext cx="5516512" cy="625190"/>
      </dsp:txXfrm>
    </dsp:sp>
    <dsp:sp modelId="{F8FFD352-6767-4DA4-9A50-2270A3C8403E}">
      <dsp:nvSpPr>
        <dsp:cNvPr id="0" name=""/>
        <dsp:cNvSpPr/>
      </dsp:nvSpPr>
      <dsp:spPr>
        <a:xfrm>
          <a:off x="471262" y="756328"/>
          <a:ext cx="6310820" cy="664092"/>
        </a:xfrm>
        <a:prstGeom prst="roundRect">
          <a:avLst>
            <a:gd name="adj" fmla="val 10000"/>
          </a:avLst>
        </a:prstGeom>
        <a:solidFill>
          <a:schemeClr val="accent2">
            <a:hueOff val="1170380"/>
            <a:satOff val="-1460"/>
            <a:lumOff val="3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 Steady increase in revenue over </a:t>
          </a:r>
          <a:r>
            <a:rPr lang="en-US" sz="2000" kern="1200" dirty="0">
              <a:latin typeface="Calibri"/>
            </a:rPr>
            <a:t>time</a:t>
          </a:r>
          <a:endParaRPr lang="en-US" sz="2000" kern="1200" dirty="0"/>
        </a:p>
      </dsp:txBody>
      <dsp:txXfrm>
        <a:off x="490713" y="775779"/>
        <a:ext cx="5368995" cy="625190"/>
      </dsp:txXfrm>
    </dsp:sp>
    <dsp:sp modelId="{604F0779-D049-474F-9660-307159F18E39}">
      <dsp:nvSpPr>
        <dsp:cNvPr id="0" name=""/>
        <dsp:cNvSpPr/>
      </dsp:nvSpPr>
      <dsp:spPr>
        <a:xfrm>
          <a:off x="942525" y="1512656"/>
          <a:ext cx="6310820" cy="664092"/>
        </a:xfrm>
        <a:prstGeom prst="roundRect">
          <a:avLst>
            <a:gd name="adj" fmla="val 10000"/>
          </a:avLst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 Identified top-performing month 📈</a:t>
          </a:r>
        </a:p>
      </dsp:txBody>
      <dsp:txXfrm>
        <a:off x="961976" y="1532107"/>
        <a:ext cx="5368995" cy="625190"/>
      </dsp:txXfrm>
    </dsp:sp>
    <dsp:sp modelId="{26635018-E6C3-4812-9E67-1F9DE99D4AB5}">
      <dsp:nvSpPr>
        <dsp:cNvPr id="0" name=""/>
        <dsp:cNvSpPr/>
      </dsp:nvSpPr>
      <dsp:spPr>
        <a:xfrm>
          <a:off x="1413787" y="2268984"/>
          <a:ext cx="6310820" cy="664092"/>
        </a:xfrm>
        <a:prstGeom prst="roundRect">
          <a:avLst>
            <a:gd name="adj" fmla="val 10000"/>
          </a:avLst>
        </a:prstGeom>
        <a:solidFill>
          <a:schemeClr val="accent2">
            <a:hueOff val="3511139"/>
            <a:satOff val="-4379"/>
            <a:lumOff val="10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 Seasonal trends &amp; growth patterns visible</a:t>
          </a:r>
        </a:p>
      </dsp:txBody>
      <dsp:txXfrm>
        <a:off x="1433238" y="2288435"/>
        <a:ext cx="5368995" cy="625190"/>
      </dsp:txXfrm>
    </dsp:sp>
    <dsp:sp modelId="{3D821DEB-4A44-4263-A593-79788ED97E9D}">
      <dsp:nvSpPr>
        <dsp:cNvPr id="0" name=""/>
        <dsp:cNvSpPr/>
      </dsp:nvSpPr>
      <dsp:spPr>
        <a:xfrm>
          <a:off x="1885050" y="3025312"/>
          <a:ext cx="6310820" cy="664092"/>
        </a:xfrm>
        <a:prstGeom prst="roundRect">
          <a:avLst>
            <a:gd name="adj" fmla="val 10000"/>
          </a:avLst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✅ Advanced SQL shows strong analytical skills!</a:t>
          </a:r>
        </a:p>
      </dsp:txBody>
      <dsp:txXfrm>
        <a:off x="1904501" y="3044763"/>
        <a:ext cx="5368995" cy="625190"/>
      </dsp:txXfrm>
    </dsp:sp>
    <dsp:sp modelId="{0BEAC125-CCFC-42A9-AF28-DCA8634BD505}">
      <dsp:nvSpPr>
        <dsp:cNvPr id="0" name=""/>
        <dsp:cNvSpPr/>
      </dsp:nvSpPr>
      <dsp:spPr>
        <a:xfrm>
          <a:off x="5879160" y="485156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5976283" y="485156"/>
        <a:ext cx="237414" cy="324824"/>
      </dsp:txXfrm>
    </dsp:sp>
    <dsp:sp modelId="{6021C1B9-FF70-4C0F-BEEA-2C0D3CE10909}">
      <dsp:nvSpPr>
        <dsp:cNvPr id="0" name=""/>
        <dsp:cNvSpPr/>
      </dsp:nvSpPr>
      <dsp:spPr>
        <a:xfrm>
          <a:off x="6350422" y="1241484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1675274"/>
            <a:satOff val="-1459"/>
            <a:lumOff val="-2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675274"/>
              <a:satOff val="-1459"/>
              <a:lumOff val="-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6447545" y="1241484"/>
        <a:ext cx="237414" cy="324824"/>
      </dsp:txXfrm>
    </dsp:sp>
    <dsp:sp modelId="{49FBF6A8-8DC5-47F2-9A44-BD8F7A75646C}">
      <dsp:nvSpPr>
        <dsp:cNvPr id="0" name=""/>
        <dsp:cNvSpPr/>
      </dsp:nvSpPr>
      <dsp:spPr>
        <a:xfrm>
          <a:off x="6821685" y="1986744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3350547"/>
            <a:satOff val="-2919"/>
            <a:lumOff val="-4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3350547"/>
              <a:satOff val="-2919"/>
              <a:lumOff val="-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6918808" y="1986744"/>
        <a:ext cx="237414" cy="324824"/>
      </dsp:txXfrm>
    </dsp:sp>
    <dsp:sp modelId="{37FE7ED5-156D-4D88-AD16-57D676DD3CB5}">
      <dsp:nvSpPr>
        <dsp:cNvPr id="0" name=""/>
        <dsp:cNvSpPr/>
      </dsp:nvSpPr>
      <dsp:spPr>
        <a:xfrm>
          <a:off x="7292948" y="2750451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7390071" y="2750451"/>
        <a:ext cx="237414" cy="324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ock Market Bar Graph">
            <a:extLst>
              <a:ext uri="{FF2B5EF4-FFF2-40B4-BE49-F238E27FC236}">
                <a16:creationId xmlns:a16="http://schemas.microsoft.com/office/drawing/2014/main" id="{B106FA4F-09EF-7981-527E-6826ADA502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976" r="28712" b="6250"/>
          <a:stretch/>
        </p:blipFill>
        <p:spPr>
          <a:xfrm>
            <a:off x="-94836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Task 6: Sales Trend Analysis using SQL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 Analyst Internship - Saumya Giri 💻📊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9143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 descr="Magnifying glass showing decling performance">
            <a:extLst>
              <a:ext uri="{FF2B5EF4-FFF2-40B4-BE49-F238E27FC236}">
                <a16:creationId xmlns:a16="http://schemas.microsoft.com/office/drawing/2014/main" id="{521145AC-EE26-6A05-A82A-32D67E1EE8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</a:blip>
          <a:srcRect r="10999" b="-2"/>
          <a:stretch/>
        </p:blipFill>
        <p:spPr>
          <a:xfrm>
            <a:off x="20" y="-9107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591344"/>
            <a:ext cx="2400300" cy="55856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Objective &amp; Dataset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🔍 Objective:</a:t>
            </a:r>
          </a:p>
          <a:p>
            <a:r>
              <a:rPr lang="en-US" dirty="0">
                <a:solidFill>
                  <a:srgbClr val="FFFFFF"/>
                </a:solidFill>
              </a:rPr>
              <a:t>Analyze monthly revenue and order volume.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  <a:p>
            <a:endParaRPr lang="en-US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📦 Dataset: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dirty="0">
                <a:solidFill>
                  <a:srgbClr val="FFFFFF"/>
                </a:solidFill>
              </a:rPr>
              <a:t> Table: `orders`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>
                <a:solidFill>
                  <a:srgbClr val="FFFFFF"/>
                </a:solidFill>
              </a:rPr>
              <a:t>Fields: </a:t>
            </a:r>
            <a:r>
              <a:rPr lang="en-US" dirty="0" err="1">
                <a:solidFill>
                  <a:srgbClr val="FFFFFF"/>
                </a:solidFill>
              </a:rPr>
              <a:t>order_date</a:t>
            </a:r>
            <a:r>
              <a:rPr lang="en-US" dirty="0">
                <a:solidFill>
                  <a:srgbClr val="FFFFFF"/>
                </a:solidFill>
              </a:rPr>
              <a:t>, amount, </a:t>
            </a:r>
            <a:r>
              <a:rPr lang="en-US" dirty="0" err="1">
                <a:solidFill>
                  <a:srgbClr val="FFFFFF"/>
                </a:solidFill>
              </a:rPr>
              <a:t>order_id</a:t>
            </a:r>
            <a:r>
              <a:rPr lang="en-US" dirty="0">
                <a:solidFill>
                  <a:srgbClr val="FFFFFF"/>
                </a:solidFill>
              </a:rPr>
              <a:t>, </a:t>
            </a:r>
            <a:r>
              <a:rPr lang="en-US" dirty="0" err="1">
                <a:solidFill>
                  <a:srgbClr val="FFFFFF"/>
                </a:solidFill>
              </a:rPr>
              <a:t>product_id</a:t>
            </a:r>
            <a:endParaRPr lang="en-US">
              <a:solidFill>
                <a:srgbClr val="FFFFFF"/>
              </a:solidFill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Basic SQL Requirements ✅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350A79F4-D611-E0E0-169E-344CE50423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4805718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2" y="1914808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858" y="1683756"/>
            <a:ext cx="2336449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Advanced Metrics Added 💡</a:t>
            </a:r>
          </a:p>
        </p:txBody>
      </p:sp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02AE17BA-E4B3-BCE6-2AA3-2A48580433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3152490"/>
              </p:ext>
            </p:extLst>
          </p:nvPr>
        </p:nvGraphicFramePr>
        <p:xfrm>
          <a:off x="3678789" y="750440"/>
          <a:ext cx="5000124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E5A632B-B15A-489E-8337-BC0F40DBC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6E895C8D-1379-40B8-8B1B-B6F5AEAF0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8946" y="859948"/>
            <a:ext cx="2240924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43467"/>
            <a:ext cx="2213403" cy="557106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SQL Features Used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51547D7-AD18-407B-A5F4-F8225B5DC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64089" y="434266"/>
            <a:ext cx="5413275" cy="5922084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A6879B5F-9415-4CE5-FD0C-8E6BF06928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7719078"/>
              </p:ext>
            </p:extLst>
          </p:nvPr>
        </p:nvGraphicFramePr>
        <p:xfrm>
          <a:off x="3572933" y="609600"/>
          <a:ext cx="5051582" cy="55646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62114" y="0"/>
            <a:ext cx="3072908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486646" y="-3486043"/>
            <a:ext cx="2170709" cy="9144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7673" y="348865"/>
            <a:ext cx="7288583" cy="1576446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Key Insights &amp; Conclusion</a:t>
            </a:r>
          </a:p>
        </p:txBody>
      </p:sp>
      <p:graphicFrame>
        <p:nvGraphicFramePr>
          <p:cNvPr id="52" name="Content Placeholder 2">
            <a:extLst>
              <a:ext uri="{FF2B5EF4-FFF2-40B4-BE49-F238E27FC236}">
                <a16:creationId xmlns:a16="http://schemas.microsoft.com/office/drawing/2014/main" id="{8FE6B1C7-6734-395C-9BB6-BADAB49206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2759450"/>
              </p:ext>
            </p:extLst>
          </p:nvPr>
        </p:nvGraphicFramePr>
        <p:xfrm>
          <a:off x="483042" y="2615979"/>
          <a:ext cx="8195871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On-screen Show (4:3)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Task 6: Sales Trend Analysis using SQL</vt:lpstr>
      <vt:lpstr>Objective &amp; Dataset</vt:lpstr>
      <vt:lpstr>Basic SQL Requirements ✅</vt:lpstr>
      <vt:lpstr>Advanced Metrics Added 💡</vt:lpstr>
      <vt:lpstr>SQL Features Used</vt:lpstr>
      <vt:lpstr>Key Insights &amp; 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31</cp:revision>
  <dcterms:created xsi:type="dcterms:W3CDTF">2013-01-27T09:14:16Z</dcterms:created>
  <dcterms:modified xsi:type="dcterms:W3CDTF">2025-04-15T15:52:19Z</dcterms:modified>
  <cp:category/>
</cp:coreProperties>
</file>

<file path=docProps/thumbnail.jpeg>
</file>